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58" r:id="rId2"/>
    <p:sldId id="106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CC"/>
    <a:srgbClr val="FFCC00"/>
    <a:srgbClr val="FFFFFF"/>
    <a:srgbClr val="800000"/>
    <a:srgbClr val="FF33CC"/>
    <a:srgbClr val="FF7C80"/>
    <a:srgbClr val="00FF00"/>
    <a:srgbClr val="26262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70" d="100"/>
          <a:sy n="70" d="100"/>
        </p:scale>
        <p:origin x="47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2026/1/12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B49916-32AB-812A-435A-EB9090530E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54884769-AC61-304C-1E6C-39EB8D96F3E1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ボタン電池のイラスト</a:t>
            </a:r>
          </a:p>
        </p:txBody>
      </p: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6E6176C9-CF67-1582-4CC2-DF4F65487800}"/>
              </a:ext>
            </a:extLst>
          </p:cNvPr>
          <p:cNvGrpSpPr/>
          <p:nvPr/>
        </p:nvGrpSpPr>
        <p:grpSpPr>
          <a:xfrm>
            <a:off x="1066200" y="1728690"/>
            <a:ext cx="842550" cy="842550"/>
            <a:chOff x="4357815" y="3962400"/>
            <a:chExt cx="571158" cy="571158"/>
          </a:xfrm>
        </p:grpSpPr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83FDAB38-406F-31F2-58A0-AD5B26A4F31D}"/>
                </a:ext>
              </a:extLst>
            </p:cNvPr>
            <p:cNvSpPr/>
            <p:nvPr/>
          </p:nvSpPr>
          <p:spPr bwMode="auto">
            <a:xfrm>
              <a:off x="4357815" y="3962400"/>
              <a:ext cx="571158" cy="571158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BE4D9301-41E8-BEB7-EDCF-5304C5BEECFB}"/>
                </a:ext>
              </a:extLst>
            </p:cNvPr>
            <p:cNvSpPr/>
            <p:nvPr/>
          </p:nvSpPr>
          <p:spPr bwMode="auto">
            <a:xfrm>
              <a:off x="4398082" y="4002667"/>
              <a:ext cx="490624" cy="490624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E29230A6-471D-649B-FF13-E07FF6BF3731}"/>
                </a:ext>
              </a:extLst>
            </p:cNvPr>
            <p:cNvSpPr/>
            <p:nvPr/>
          </p:nvSpPr>
          <p:spPr bwMode="auto">
            <a:xfrm>
              <a:off x="4443325" y="4047910"/>
              <a:ext cx="400138" cy="400138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81C146C0-F94A-5BFF-5580-3F790BFF676E}"/>
                </a:ext>
              </a:extLst>
            </p:cNvPr>
            <p:cNvSpPr/>
            <p:nvPr/>
          </p:nvSpPr>
          <p:spPr bwMode="auto">
            <a:xfrm>
              <a:off x="4505803" y="4110388"/>
              <a:ext cx="275182" cy="275182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34126AB3-B405-8FA1-A01F-2523EF881FEE}"/>
              </a:ext>
            </a:extLst>
          </p:cNvPr>
          <p:cNvGrpSpPr/>
          <p:nvPr/>
        </p:nvGrpSpPr>
        <p:grpSpPr>
          <a:xfrm>
            <a:off x="6846638" y="1730838"/>
            <a:ext cx="976717" cy="838255"/>
            <a:chOff x="7927856" y="2756807"/>
            <a:chExt cx="976717" cy="838255"/>
          </a:xfrm>
        </p:grpSpPr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65EC8E36-E21F-C5EA-3820-9453BEC9E2E0}"/>
                </a:ext>
              </a:extLst>
            </p:cNvPr>
            <p:cNvSpPr/>
            <p:nvPr/>
          </p:nvSpPr>
          <p:spPr bwMode="auto">
            <a:xfrm>
              <a:off x="7927856" y="2756807"/>
              <a:ext cx="976717" cy="838255"/>
            </a:xfrm>
            <a:custGeom>
              <a:avLst/>
              <a:gdLst>
                <a:gd name="csX0" fmla="*/ 488357 w 976717"/>
                <a:gd name="csY0" fmla="*/ 0 h 838255"/>
                <a:gd name="csX1" fmla="*/ 938433 w 976717"/>
                <a:gd name="csY1" fmla="*/ 268362 h 838255"/>
                <a:gd name="csX2" fmla="*/ 976717 w 976717"/>
                <a:gd name="csY2" fmla="*/ 534892 h 838255"/>
                <a:gd name="csX3" fmla="*/ 974889 w 976717"/>
                <a:gd name="csY3" fmla="*/ 548157 h 838255"/>
                <a:gd name="csX4" fmla="*/ 488358 w 976717"/>
                <a:gd name="csY4" fmla="*/ 838255 h 838255"/>
                <a:gd name="csX5" fmla="*/ 1828 w 976717"/>
                <a:gd name="csY5" fmla="*/ 548157 h 838255"/>
                <a:gd name="csX6" fmla="*/ 0 w 976717"/>
                <a:gd name="csY6" fmla="*/ 534891 h 838255"/>
                <a:gd name="csX7" fmla="*/ 38282 w 976717"/>
                <a:gd name="csY7" fmla="*/ 268362 h 838255"/>
                <a:gd name="csX8" fmla="*/ 488357 w 976717"/>
                <a:gd name="csY8" fmla="*/ 0 h 8382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6717" h="838255">
                  <a:moveTo>
                    <a:pt x="488357" y="0"/>
                  </a:moveTo>
                  <a:cubicBezTo>
                    <a:pt x="710367" y="0"/>
                    <a:pt x="895595" y="115208"/>
                    <a:pt x="938433" y="268362"/>
                  </a:cubicBezTo>
                  <a:lnTo>
                    <a:pt x="976717" y="534892"/>
                  </a:lnTo>
                  <a:lnTo>
                    <a:pt x="974889" y="548157"/>
                  </a:lnTo>
                  <a:cubicBezTo>
                    <a:pt x="928581" y="713715"/>
                    <a:pt x="728350" y="838255"/>
                    <a:pt x="488358" y="838255"/>
                  </a:cubicBezTo>
                  <a:cubicBezTo>
                    <a:pt x="248367" y="838255"/>
                    <a:pt x="48136" y="713715"/>
                    <a:pt x="1828" y="548157"/>
                  </a:cubicBezTo>
                  <a:lnTo>
                    <a:pt x="0" y="534891"/>
                  </a:lnTo>
                  <a:lnTo>
                    <a:pt x="38282" y="268362"/>
                  </a:lnTo>
                  <a:cubicBezTo>
                    <a:pt x="81120" y="115208"/>
                    <a:pt x="266348" y="0"/>
                    <a:pt x="48835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48609">
                  <a:srgbClr val="FFFFFF"/>
                </a:gs>
                <a:gs pos="66000">
                  <a:srgbClr val="A7A7A7"/>
                </a:gs>
                <a:gs pos="84000">
                  <a:srgbClr val="FFFFFF">
                    <a:lumMod val="50000"/>
                  </a:srgbClr>
                </a:gs>
                <a:gs pos="32998">
                  <a:srgbClr val="FFFFFF"/>
                </a:gs>
                <a:gs pos="22000">
                  <a:srgbClr val="CECECE"/>
                </a:gs>
                <a:gs pos="100000">
                  <a:srgbClr val="FFFFFF">
                    <a:lumMod val="65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615ADA51-0908-477B-C059-ED5F82CA4472}"/>
                </a:ext>
              </a:extLst>
            </p:cNvPr>
            <p:cNvSpPr/>
            <p:nvPr/>
          </p:nvSpPr>
          <p:spPr bwMode="auto">
            <a:xfrm>
              <a:off x="7993508" y="2781300"/>
              <a:ext cx="845408" cy="591456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A1BE5BB3-1742-8C8F-5E33-2B094038E984}"/>
                </a:ext>
              </a:extLst>
            </p:cNvPr>
            <p:cNvSpPr/>
            <p:nvPr/>
          </p:nvSpPr>
          <p:spPr bwMode="auto">
            <a:xfrm>
              <a:off x="8003033" y="2782024"/>
              <a:ext cx="826358" cy="591456"/>
            </a:xfrm>
            <a:custGeom>
              <a:avLst/>
              <a:gdLst>
                <a:gd name="csX0" fmla="*/ 413179 w 826358"/>
                <a:gd name="csY0" fmla="*/ 0 h 591456"/>
                <a:gd name="csX1" fmla="*/ 649517 w 826358"/>
                <a:gd name="csY1" fmla="*/ 50506 h 591456"/>
                <a:gd name="csX2" fmla="*/ 691164 w 826358"/>
                <a:gd name="csY2" fmla="*/ 74546 h 591456"/>
                <a:gd name="csX3" fmla="*/ 705341 w 826358"/>
                <a:gd name="csY3" fmla="*/ 83740 h 591456"/>
                <a:gd name="csX4" fmla="*/ 826358 w 826358"/>
                <a:gd name="csY4" fmla="*/ 313395 h 591456"/>
                <a:gd name="csX5" fmla="*/ 818413 w 826358"/>
                <a:gd name="csY5" fmla="*/ 375346 h 591456"/>
                <a:gd name="csX6" fmla="*/ 802665 w 826358"/>
                <a:gd name="csY6" fmla="*/ 410839 h 591456"/>
                <a:gd name="csX7" fmla="*/ 413179 w 826358"/>
                <a:gd name="csY7" fmla="*/ 591456 h 591456"/>
                <a:gd name="csX8" fmla="*/ 23693 w 826358"/>
                <a:gd name="csY8" fmla="*/ 410839 h 591456"/>
                <a:gd name="csX9" fmla="*/ 7945 w 826358"/>
                <a:gd name="csY9" fmla="*/ 375346 h 591456"/>
                <a:gd name="csX10" fmla="*/ 0 w 826358"/>
                <a:gd name="csY10" fmla="*/ 313395 h 591456"/>
                <a:gd name="csX11" fmla="*/ 121018 w 826358"/>
                <a:gd name="csY11" fmla="*/ 83740 h 591456"/>
                <a:gd name="csX12" fmla="*/ 135195 w 826358"/>
                <a:gd name="csY12" fmla="*/ 74546 h 591456"/>
                <a:gd name="csX13" fmla="*/ 176841 w 826358"/>
                <a:gd name="csY13" fmla="*/ 50506 h 591456"/>
                <a:gd name="csX14" fmla="*/ 413179 w 826358"/>
                <a:gd name="csY14" fmla="*/ 0 h 59145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826358" h="591456">
                  <a:moveTo>
                    <a:pt x="413179" y="0"/>
                  </a:moveTo>
                  <a:cubicBezTo>
                    <a:pt x="500724" y="0"/>
                    <a:pt x="582053" y="18619"/>
                    <a:pt x="649517" y="50506"/>
                  </a:cubicBezTo>
                  <a:lnTo>
                    <a:pt x="691164" y="74546"/>
                  </a:lnTo>
                  <a:lnTo>
                    <a:pt x="705341" y="83740"/>
                  </a:lnTo>
                  <a:cubicBezTo>
                    <a:pt x="780111" y="142514"/>
                    <a:pt x="826358" y="223709"/>
                    <a:pt x="826358" y="313395"/>
                  </a:cubicBezTo>
                  <a:lnTo>
                    <a:pt x="818413" y="375346"/>
                  </a:lnTo>
                  <a:lnTo>
                    <a:pt x="802665" y="410839"/>
                  </a:lnTo>
                  <a:cubicBezTo>
                    <a:pt x="738495" y="516980"/>
                    <a:pt x="588269" y="591456"/>
                    <a:pt x="413179" y="591456"/>
                  </a:cubicBezTo>
                  <a:cubicBezTo>
                    <a:pt x="238090" y="591456"/>
                    <a:pt x="87863" y="516980"/>
                    <a:pt x="23693" y="410839"/>
                  </a:cubicBezTo>
                  <a:lnTo>
                    <a:pt x="7945" y="375346"/>
                  </a:lnTo>
                  <a:lnTo>
                    <a:pt x="0" y="313395"/>
                  </a:lnTo>
                  <a:cubicBezTo>
                    <a:pt x="0" y="223709"/>
                    <a:pt x="46247" y="142514"/>
                    <a:pt x="121018" y="83740"/>
                  </a:cubicBezTo>
                  <a:lnTo>
                    <a:pt x="135195" y="74546"/>
                  </a:lnTo>
                  <a:lnTo>
                    <a:pt x="176841" y="50506"/>
                  </a:lnTo>
                  <a:cubicBezTo>
                    <a:pt x="244305" y="18619"/>
                    <a:pt x="325634" y="0"/>
                    <a:pt x="413179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5746974D-79FF-A7D4-942A-27B70885052A}"/>
                </a:ext>
              </a:extLst>
            </p:cNvPr>
            <p:cNvSpPr/>
            <p:nvPr/>
          </p:nvSpPr>
          <p:spPr bwMode="auto">
            <a:xfrm>
              <a:off x="8034783" y="2804025"/>
              <a:ext cx="762858" cy="546006"/>
            </a:xfrm>
            <a:custGeom>
              <a:avLst/>
              <a:gdLst>
                <a:gd name="csX0" fmla="*/ 413179 w 826358"/>
                <a:gd name="csY0" fmla="*/ 0 h 591456"/>
                <a:gd name="csX1" fmla="*/ 649517 w 826358"/>
                <a:gd name="csY1" fmla="*/ 50506 h 591456"/>
                <a:gd name="csX2" fmla="*/ 691164 w 826358"/>
                <a:gd name="csY2" fmla="*/ 74546 h 591456"/>
                <a:gd name="csX3" fmla="*/ 705341 w 826358"/>
                <a:gd name="csY3" fmla="*/ 83740 h 591456"/>
                <a:gd name="csX4" fmla="*/ 826358 w 826358"/>
                <a:gd name="csY4" fmla="*/ 313395 h 591456"/>
                <a:gd name="csX5" fmla="*/ 818413 w 826358"/>
                <a:gd name="csY5" fmla="*/ 375346 h 591456"/>
                <a:gd name="csX6" fmla="*/ 802665 w 826358"/>
                <a:gd name="csY6" fmla="*/ 410839 h 591456"/>
                <a:gd name="csX7" fmla="*/ 413179 w 826358"/>
                <a:gd name="csY7" fmla="*/ 591456 h 591456"/>
                <a:gd name="csX8" fmla="*/ 23693 w 826358"/>
                <a:gd name="csY8" fmla="*/ 410839 h 591456"/>
                <a:gd name="csX9" fmla="*/ 7945 w 826358"/>
                <a:gd name="csY9" fmla="*/ 375346 h 591456"/>
                <a:gd name="csX10" fmla="*/ 0 w 826358"/>
                <a:gd name="csY10" fmla="*/ 313395 h 591456"/>
                <a:gd name="csX11" fmla="*/ 121018 w 826358"/>
                <a:gd name="csY11" fmla="*/ 83740 h 591456"/>
                <a:gd name="csX12" fmla="*/ 135195 w 826358"/>
                <a:gd name="csY12" fmla="*/ 74546 h 591456"/>
                <a:gd name="csX13" fmla="*/ 176841 w 826358"/>
                <a:gd name="csY13" fmla="*/ 50506 h 591456"/>
                <a:gd name="csX14" fmla="*/ 413179 w 826358"/>
                <a:gd name="csY14" fmla="*/ 0 h 59145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826358" h="591456">
                  <a:moveTo>
                    <a:pt x="413179" y="0"/>
                  </a:moveTo>
                  <a:cubicBezTo>
                    <a:pt x="500724" y="0"/>
                    <a:pt x="582053" y="18619"/>
                    <a:pt x="649517" y="50506"/>
                  </a:cubicBezTo>
                  <a:lnTo>
                    <a:pt x="691164" y="74546"/>
                  </a:lnTo>
                  <a:lnTo>
                    <a:pt x="705341" y="83740"/>
                  </a:lnTo>
                  <a:cubicBezTo>
                    <a:pt x="780111" y="142514"/>
                    <a:pt x="826358" y="223709"/>
                    <a:pt x="826358" y="313395"/>
                  </a:cubicBezTo>
                  <a:lnTo>
                    <a:pt x="818413" y="375346"/>
                  </a:lnTo>
                  <a:lnTo>
                    <a:pt x="802665" y="410839"/>
                  </a:lnTo>
                  <a:cubicBezTo>
                    <a:pt x="738495" y="516980"/>
                    <a:pt x="588269" y="591456"/>
                    <a:pt x="413179" y="591456"/>
                  </a:cubicBezTo>
                  <a:cubicBezTo>
                    <a:pt x="238090" y="591456"/>
                    <a:pt x="87863" y="516980"/>
                    <a:pt x="23693" y="410839"/>
                  </a:cubicBezTo>
                  <a:lnTo>
                    <a:pt x="7945" y="375346"/>
                  </a:lnTo>
                  <a:lnTo>
                    <a:pt x="0" y="313395"/>
                  </a:lnTo>
                  <a:cubicBezTo>
                    <a:pt x="0" y="223709"/>
                    <a:pt x="46247" y="142514"/>
                    <a:pt x="121018" y="83740"/>
                  </a:cubicBezTo>
                  <a:lnTo>
                    <a:pt x="135195" y="74546"/>
                  </a:lnTo>
                  <a:lnTo>
                    <a:pt x="176841" y="50506"/>
                  </a:lnTo>
                  <a:cubicBezTo>
                    <a:pt x="244305" y="18619"/>
                    <a:pt x="325634" y="0"/>
                    <a:pt x="413179" y="0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792485E1-B593-E173-9E83-4DA78663DA6C}"/>
                </a:ext>
              </a:extLst>
            </p:cNvPr>
            <p:cNvSpPr/>
            <p:nvPr/>
          </p:nvSpPr>
          <p:spPr bwMode="auto">
            <a:xfrm>
              <a:off x="8044308" y="2785814"/>
              <a:ext cx="743808" cy="532372"/>
            </a:xfrm>
            <a:custGeom>
              <a:avLst/>
              <a:gdLst>
                <a:gd name="csX0" fmla="*/ 413179 w 826358"/>
                <a:gd name="csY0" fmla="*/ 0 h 591456"/>
                <a:gd name="csX1" fmla="*/ 649517 w 826358"/>
                <a:gd name="csY1" fmla="*/ 50506 h 591456"/>
                <a:gd name="csX2" fmla="*/ 691164 w 826358"/>
                <a:gd name="csY2" fmla="*/ 74546 h 591456"/>
                <a:gd name="csX3" fmla="*/ 705341 w 826358"/>
                <a:gd name="csY3" fmla="*/ 83740 h 591456"/>
                <a:gd name="csX4" fmla="*/ 826358 w 826358"/>
                <a:gd name="csY4" fmla="*/ 313395 h 591456"/>
                <a:gd name="csX5" fmla="*/ 818413 w 826358"/>
                <a:gd name="csY5" fmla="*/ 375346 h 591456"/>
                <a:gd name="csX6" fmla="*/ 802665 w 826358"/>
                <a:gd name="csY6" fmla="*/ 410839 h 591456"/>
                <a:gd name="csX7" fmla="*/ 413179 w 826358"/>
                <a:gd name="csY7" fmla="*/ 591456 h 591456"/>
                <a:gd name="csX8" fmla="*/ 23693 w 826358"/>
                <a:gd name="csY8" fmla="*/ 410839 h 591456"/>
                <a:gd name="csX9" fmla="*/ 7945 w 826358"/>
                <a:gd name="csY9" fmla="*/ 375346 h 591456"/>
                <a:gd name="csX10" fmla="*/ 0 w 826358"/>
                <a:gd name="csY10" fmla="*/ 313395 h 591456"/>
                <a:gd name="csX11" fmla="*/ 121018 w 826358"/>
                <a:gd name="csY11" fmla="*/ 83740 h 591456"/>
                <a:gd name="csX12" fmla="*/ 135195 w 826358"/>
                <a:gd name="csY12" fmla="*/ 74546 h 591456"/>
                <a:gd name="csX13" fmla="*/ 176841 w 826358"/>
                <a:gd name="csY13" fmla="*/ 50506 h 591456"/>
                <a:gd name="csX14" fmla="*/ 413179 w 826358"/>
                <a:gd name="csY14" fmla="*/ 0 h 59145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826358" h="591456">
                  <a:moveTo>
                    <a:pt x="413179" y="0"/>
                  </a:moveTo>
                  <a:cubicBezTo>
                    <a:pt x="500724" y="0"/>
                    <a:pt x="582053" y="18619"/>
                    <a:pt x="649517" y="50506"/>
                  </a:cubicBezTo>
                  <a:lnTo>
                    <a:pt x="691164" y="74546"/>
                  </a:lnTo>
                  <a:lnTo>
                    <a:pt x="705341" y="83740"/>
                  </a:lnTo>
                  <a:cubicBezTo>
                    <a:pt x="780111" y="142514"/>
                    <a:pt x="826358" y="223709"/>
                    <a:pt x="826358" y="313395"/>
                  </a:cubicBezTo>
                  <a:lnTo>
                    <a:pt x="818413" y="375346"/>
                  </a:lnTo>
                  <a:lnTo>
                    <a:pt x="802665" y="410839"/>
                  </a:lnTo>
                  <a:cubicBezTo>
                    <a:pt x="738495" y="516980"/>
                    <a:pt x="588269" y="591456"/>
                    <a:pt x="413179" y="591456"/>
                  </a:cubicBezTo>
                  <a:cubicBezTo>
                    <a:pt x="238090" y="591456"/>
                    <a:pt x="87863" y="516980"/>
                    <a:pt x="23693" y="410839"/>
                  </a:cubicBezTo>
                  <a:lnTo>
                    <a:pt x="7945" y="375346"/>
                  </a:lnTo>
                  <a:lnTo>
                    <a:pt x="0" y="313395"/>
                  </a:lnTo>
                  <a:cubicBezTo>
                    <a:pt x="0" y="223709"/>
                    <a:pt x="46247" y="142514"/>
                    <a:pt x="121018" y="83740"/>
                  </a:cubicBezTo>
                  <a:lnTo>
                    <a:pt x="135195" y="74546"/>
                  </a:lnTo>
                  <a:lnTo>
                    <a:pt x="176841" y="50506"/>
                  </a:lnTo>
                  <a:cubicBezTo>
                    <a:pt x="244305" y="18619"/>
                    <a:pt x="325634" y="0"/>
                    <a:pt x="4131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76000">
                  <a:srgbClr val="C0C0C0"/>
                </a:gs>
                <a:gs pos="43000">
                  <a:srgbClr val="FFFFFF"/>
                </a:gs>
                <a:gs pos="22000">
                  <a:srgbClr val="CECECE"/>
                </a:gs>
                <a:gs pos="100000">
                  <a:srgbClr val="FFFFFF">
                    <a:lumMod val="65000"/>
                  </a:srgbClr>
                </a:gs>
              </a:gsLst>
              <a:lin ang="135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01FCFFB0-B1F7-04CE-01B0-E280D1FDCEDF}"/>
                </a:ext>
              </a:extLst>
            </p:cNvPr>
            <p:cNvSpPr/>
            <p:nvPr/>
          </p:nvSpPr>
          <p:spPr bwMode="auto">
            <a:xfrm>
              <a:off x="8100298" y="3118817"/>
              <a:ext cx="631832" cy="154384"/>
            </a:xfrm>
            <a:custGeom>
              <a:avLst/>
              <a:gdLst>
                <a:gd name="csX0" fmla="*/ 0 w 711071"/>
                <a:gd name="csY0" fmla="*/ 0 h 173747"/>
                <a:gd name="csX1" fmla="*/ 44395 w 711071"/>
                <a:gd name="csY1" fmla="*/ 48305 h 173747"/>
                <a:gd name="csX2" fmla="*/ 355535 w 711071"/>
                <a:gd name="csY2" fmla="*/ 145172 h 173747"/>
                <a:gd name="csX3" fmla="*/ 666676 w 711071"/>
                <a:gd name="csY3" fmla="*/ 48305 h 173747"/>
                <a:gd name="csX4" fmla="*/ 711071 w 711071"/>
                <a:gd name="csY4" fmla="*/ 0 h 173747"/>
                <a:gd name="csX5" fmla="*/ 706113 w 711071"/>
                <a:gd name="csY5" fmla="*/ 11173 h 173747"/>
                <a:gd name="csX6" fmla="*/ 355535 w 711071"/>
                <a:gd name="csY6" fmla="*/ 173747 h 173747"/>
                <a:gd name="csX7" fmla="*/ 4957 w 711071"/>
                <a:gd name="csY7" fmla="*/ 11173 h 17374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11071" h="173747">
                  <a:moveTo>
                    <a:pt x="0" y="0"/>
                  </a:moveTo>
                  <a:lnTo>
                    <a:pt x="44395" y="48305"/>
                  </a:lnTo>
                  <a:cubicBezTo>
                    <a:pt x="118351" y="107464"/>
                    <a:pt x="230273" y="145172"/>
                    <a:pt x="355535" y="145172"/>
                  </a:cubicBezTo>
                  <a:cubicBezTo>
                    <a:pt x="480798" y="145172"/>
                    <a:pt x="592720" y="107464"/>
                    <a:pt x="666676" y="48305"/>
                  </a:cubicBezTo>
                  <a:lnTo>
                    <a:pt x="711071" y="0"/>
                  </a:lnTo>
                  <a:lnTo>
                    <a:pt x="706113" y="11173"/>
                  </a:lnTo>
                  <a:cubicBezTo>
                    <a:pt x="648353" y="106711"/>
                    <a:pt x="513134" y="173747"/>
                    <a:pt x="355535" y="173747"/>
                  </a:cubicBezTo>
                  <a:cubicBezTo>
                    <a:pt x="197937" y="173747"/>
                    <a:pt x="62717" y="106711"/>
                    <a:pt x="4957" y="11173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93C84AB2-2840-1A56-86ED-4399670394DB}"/>
              </a:ext>
            </a:extLst>
          </p:cNvPr>
          <p:cNvGrpSpPr/>
          <p:nvPr/>
        </p:nvGrpSpPr>
        <p:grpSpPr>
          <a:xfrm>
            <a:off x="8034783" y="1710479"/>
            <a:ext cx="979632" cy="878973"/>
            <a:chOff x="6370477" y="2665992"/>
            <a:chExt cx="979632" cy="878973"/>
          </a:xfrm>
        </p:grpSpPr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F918094E-8BC4-B34C-2710-BCBC7DE7DA6E}"/>
                </a:ext>
              </a:extLst>
            </p:cNvPr>
            <p:cNvSpPr/>
            <p:nvPr/>
          </p:nvSpPr>
          <p:spPr bwMode="auto">
            <a:xfrm rot="10800000" flipH="1">
              <a:off x="6373392" y="2706710"/>
              <a:ext cx="976717" cy="838255"/>
            </a:xfrm>
            <a:custGeom>
              <a:avLst/>
              <a:gdLst>
                <a:gd name="csX0" fmla="*/ 488357 w 976717"/>
                <a:gd name="csY0" fmla="*/ 0 h 838255"/>
                <a:gd name="csX1" fmla="*/ 938433 w 976717"/>
                <a:gd name="csY1" fmla="*/ 268362 h 838255"/>
                <a:gd name="csX2" fmla="*/ 976717 w 976717"/>
                <a:gd name="csY2" fmla="*/ 534892 h 838255"/>
                <a:gd name="csX3" fmla="*/ 974889 w 976717"/>
                <a:gd name="csY3" fmla="*/ 548157 h 838255"/>
                <a:gd name="csX4" fmla="*/ 488358 w 976717"/>
                <a:gd name="csY4" fmla="*/ 838255 h 838255"/>
                <a:gd name="csX5" fmla="*/ 1828 w 976717"/>
                <a:gd name="csY5" fmla="*/ 548157 h 838255"/>
                <a:gd name="csX6" fmla="*/ 0 w 976717"/>
                <a:gd name="csY6" fmla="*/ 534891 h 838255"/>
                <a:gd name="csX7" fmla="*/ 38282 w 976717"/>
                <a:gd name="csY7" fmla="*/ 268362 h 838255"/>
                <a:gd name="csX8" fmla="*/ 488357 w 976717"/>
                <a:gd name="csY8" fmla="*/ 0 h 8382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6717" h="838255">
                  <a:moveTo>
                    <a:pt x="488357" y="0"/>
                  </a:moveTo>
                  <a:cubicBezTo>
                    <a:pt x="710367" y="0"/>
                    <a:pt x="895595" y="115208"/>
                    <a:pt x="938433" y="268362"/>
                  </a:cubicBezTo>
                  <a:lnTo>
                    <a:pt x="976717" y="534892"/>
                  </a:lnTo>
                  <a:lnTo>
                    <a:pt x="974889" y="548157"/>
                  </a:lnTo>
                  <a:cubicBezTo>
                    <a:pt x="928581" y="713715"/>
                    <a:pt x="728350" y="838255"/>
                    <a:pt x="488358" y="838255"/>
                  </a:cubicBezTo>
                  <a:cubicBezTo>
                    <a:pt x="248367" y="838255"/>
                    <a:pt x="48136" y="713715"/>
                    <a:pt x="1828" y="548157"/>
                  </a:cubicBezTo>
                  <a:lnTo>
                    <a:pt x="0" y="534891"/>
                  </a:lnTo>
                  <a:lnTo>
                    <a:pt x="38282" y="268362"/>
                  </a:lnTo>
                  <a:cubicBezTo>
                    <a:pt x="81120" y="115208"/>
                    <a:pt x="266348" y="0"/>
                    <a:pt x="48835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48609">
                  <a:srgbClr val="FFFFFF"/>
                </a:gs>
                <a:gs pos="66000">
                  <a:srgbClr val="A7A7A7"/>
                </a:gs>
                <a:gs pos="84000">
                  <a:srgbClr val="000000">
                    <a:lumMod val="50000"/>
                    <a:lumOff val="50000"/>
                  </a:srgbClr>
                </a:gs>
                <a:gs pos="32998">
                  <a:srgbClr val="FFFFFF"/>
                </a:gs>
                <a:gs pos="22000">
                  <a:srgbClr val="CECECE"/>
                </a:gs>
                <a:gs pos="100000">
                  <a:srgbClr val="FFFFFF">
                    <a:lumMod val="65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DC017D58-BC5E-D25F-E28A-A182B18892F2}"/>
                </a:ext>
              </a:extLst>
            </p:cNvPr>
            <p:cNvSpPr/>
            <p:nvPr/>
          </p:nvSpPr>
          <p:spPr bwMode="auto">
            <a:xfrm>
              <a:off x="6370477" y="2665992"/>
              <a:ext cx="979632" cy="652194"/>
            </a:xfrm>
            <a:prstGeom prst="ellipse">
              <a:avLst/>
            </a:prstGeom>
            <a:gradFill>
              <a:gsLst>
                <a:gs pos="0">
                  <a:srgbClr val="FFFFFF">
                    <a:lumMod val="85000"/>
                  </a:srgbClr>
                </a:gs>
                <a:gs pos="88980">
                  <a:srgbClr val="B0B0B0"/>
                </a:gs>
                <a:gs pos="71000">
                  <a:srgbClr val="C0C0C0"/>
                </a:gs>
                <a:gs pos="2200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350000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E31C9ABB-588C-C86E-DD97-65E6E04313E4}"/>
                </a:ext>
              </a:extLst>
            </p:cNvPr>
            <p:cNvSpPr/>
            <p:nvPr/>
          </p:nvSpPr>
          <p:spPr bwMode="auto">
            <a:xfrm>
              <a:off x="6387439" y="2933689"/>
              <a:ext cx="945708" cy="361460"/>
            </a:xfrm>
            <a:custGeom>
              <a:avLst/>
              <a:gdLst>
                <a:gd name="csX0" fmla="*/ 8614 w 945708"/>
                <a:gd name="csY0" fmla="*/ 0 h 361460"/>
                <a:gd name="csX1" fmla="*/ 5247 w 945708"/>
                <a:gd name="csY1" fmla="*/ 22828 h 361460"/>
                <a:gd name="csX2" fmla="*/ 472854 w 945708"/>
                <a:gd name="csY2" fmla="*/ 342410 h 361460"/>
                <a:gd name="csX3" fmla="*/ 940461 w 945708"/>
                <a:gd name="csY3" fmla="*/ 22828 h 361460"/>
                <a:gd name="csX4" fmla="*/ 937094 w 945708"/>
                <a:gd name="csY4" fmla="*/ 2 h 361460"/>
                <a:gd name="csX5" fmla="*/ 945708 w 945708"/>
                <a:gd name="csY5" fmla="*/ 55323 h 361460"/>
                <a:gd name="csX6" fmla="*/ 472854 w 945708"/>
                <a:gd name="csY6" fmla="*/ 361460 h 361460"/>
                <a:gd name="csX7" fmla="*/ 0 w 945708"/>
                <a:gd name="csY7" fmla="*/ 55323 h 3614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945708" h="361460">
                  <a:moveTo>
                    <a:pt x="8614" y="0"/>
                  </a:moveTo>
                  <a:lnTo>
                    <a:pt x="5247" y="22828"/>
                  </a:lnTo>
                  <a:cubicBezTo>
                    <a:pt x="5247" y="199328"/>
                    <a:pt x="214602" y="342410"/>
                    <a:pt x="472854" y="342410"/>
                  </a:cubicBezTo>
                  <a:cubicBezTo>
                    <a:pt x="731106" y="342410"/>
                    <a:pt x="940461" y="199328"/>
                    <a:pt x="940461" y="22828"/>
                  </a:cubicBezTo>
                  <a:lnTo>
                    <a:pt x="937094" y="2"/>
                  </a:lnTo>
                  <a:lnTo>
                    <a:pt x="945708" y="55323"/>
                  </a:lnTo>
                  <a:cubicBezTo>
                    <a:pt x="945708" y="224398"/>
                    <a:pt x="734004" y="361460"/>
                    <a:pt x="472854" y="361460"/>
                  </a:cubicBezTo>
                  <a:cubicBezTo>
                    <a:pt x="211704" y="361460"/>
                    <a:pt x="0" y="224398"/>
                    <a:pt x="0" y="5532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9" name="テキスト ボックス 248">
              <a:extLst>
                <a:ext uri="{FF2B5EF4-FFF2-40B4-BE49-F238E27FC236}">
                  <a16:creationId xmlns:a16="http://schemas.microsoft.com/office/drawing/2014/main" id="{A33833F7-DBD8-B2FF-518E-84F4C946CD8B}"/>
                </a:ext>
              </a:extLst>
            </p:cNvPr>
            <p:cNvSpPr txBox="1"/>
            <p:nvPr/>
          </p:nvSpPr>
          <p:spPr>
            <a:xfrm>
              <a:off x="6560134" y="2822322"/>
              <a:ext cx="613924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FFFFFF"/>
                  </a:solidFill>
                  <a:latin typeface="Arial" charset="0"/>
                  <a:ea typeface="ＭＳ Ｐゴシック" charset="-128"/>
                </a:rPr>
                <a:t>LR44</a:t>
              </a:r>
              <a:endParaRPr kumimoji="1" lang="ja-JP" altLang="en-US" dirty="0">
                <a:solidFill>
                  <a:srgbClr val="FFFFFF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0" name="テキスト ボックス 249">
              <a:extLst>
                <a:ext uri="{FF2B5EF4-FFF2-40B4-BE49-F238E27FC236}">
                  <a16:creationId xmlns:a16="http://schemas.microsoft.com/office/drawing/2014/main" id="{10AB8B64-374C-D5D5-91A6-228595C0D34F}"/>
                </a:ext>
              </a:extLst>
            </p:cNvPr>
            <p:cNvSpPr txBox="1"/>
            <p:nvPr/>
          </p:nvSpPr>
          <p:spPr>
            <a:xfrm>
              <a:off x="6692042" y="3006554"/>
              <a:ext cx="350108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dirty="0">
                  <a:solidFill>
                    <a:srgbClr val="FFFFFF"/>
                  </a:solidFill>
                  <a:latin typeface="Arial" charset="0"/>
                  <a:ea typeface="ＭＳ Ｐゴシック" charset="-128"/>
                </a:rPr>
                <a:t>＋</a:t>
              </a: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7F48169E-90E7-B6FD-A893-11621E56A699}"/>
              </a:ext>
            </a:extLst>
          </p:cNvPr>
          <p:cNvGrpSpPr/>
          <p:nvPr/>
        </p:nvGrpSpPr>
        <p:grpSpPr>
          <a:xfrm>
            <a:off x="6846638" y="4646016"/>
            <a:ext cx="976717" cy="838255"/>
            <a:chOff x="7927856" y="3664857"/>
            <a:chExt cx="976717" cy="838255"/>
          </a:xfrm>
        </p:grpSpPr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698DA3F3-ACFF-E725-7034-667C03A8F305}"/>
                </a:ext>
              </a:extLst>
            </p:cNvPr>
            <p:cNvSpPr/>
            <p:nvPr/>
          </p:nvSpPr>
          <p:spPr bwMode="auto">
            <a:xfrm>
              <a:off x="7927856" y="3664857"/>
              <a:ext cx="976717" cy="838255"/>
            </a:xfrm>
            <a:custGeom>
              <a:avLst/>
              <a:gdLst>
                <a:gd name="csX0" fmla="*/ 488357 w 976717"/>
                <a:gd name="csY0" fmla="*/ 0 h 838255"/>
                <a:gd name="csX1" fmla="*/ 938433 w 976717"/>
                <a:gd name="csY1" fmla="*/ 268362 h 838255"/>
                <a:gd name="csX2" fmla="*/ 976717 w 976717"/>
                <a:gd name="csY2" fmla="*/ 534892 h 838255"/>
                <a:gd name="csX3" fmla="*/ 974889 w 976717"/>
                <a:gd name="csY3" fmla="*/ 548157 h 838255"/>
                <a:gd name="csX4" fmla="*/ 488358 w 976717"/>
                <a:gd name="csY4" fmla="*/ 838255 h 838255"/>
                <a:gd name="csX5" fmla="*/ 1828 w 976717"/>
                <a:gd name="csY5" fmla="*/ 548157 h 838255"/>
                <a:gd name="csX6" fmla="*/ 0 w 976717"/>
                <a:gd name="csY6" fmla="*/ 534891 h 838255"/>
                <a:gd name="csX7" fmla="*/ 38282 w 976717"/>
                <a:gd name="csY7" fmla="*/ 268362 h 838255"/>
                <a:gd name="csX8" fmla="*/ 488357 w 976717"/>
                <a:gd name="csY8" fmla="*/ 0 h 8382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6717" h="838255">
                  <a:moveTo>
                    <a:pt x="488357" y="0"/>
                  </a:moveTo>
                  <a:cubicBezTo>
                    <a:pt x="710367" y="0"/>
                    <a:pt x="895595" y="115208"/>
                    <a:pt x="938433" y="268362"/>
                  </a:cubicBezTo>
                  <a:lnTo>
                    <a:pt x="976717" y="534892"/>
                  </a:lnTo>
                  <a:lnTo>
                    <a:pt x="974889" y="548157"/>
                  </a:lnTo>
                  <a:cubicBezTo>
                    <a:pt x="928581" y="713715"/>
                    <a:pt x="728350" y="838255"/>
                    <a:pt x="488358" y="838255"/>
                  </a:cubicBezTo>
                  <a:cubicBezTo>
                    <a:pt x="248367" y="838255"/>
                    <a:pt x="48136" y="713715"/>
                    <a:pt x="1828" y="548157"/>
                  </a:cubicBezTo>
                  <a:lnTo>
                    <a:pt x="0" y="534891"/>
                  </a:lnTo>
                  <a:lnTo>
                    <a:pt x="38282" y="268362"/>
                  </a:lnTo>
                  <a:cubicBezTo>
                    <a:pt x="81120" y="115208"/>
                    <a:pt x="266348" y="0"/>
                    <a:pt x="488357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AD8A2F89-291C-B9A2-ADFF-45374150D6D2}"/>
                </a:ext>
              </a:extLst>
            </p:cNvPr>
            <p:cNvSpPr/>
            <p:nvPr/>
          </p:nvSpPr>
          <p:spPr bwMode="auto">
            <a:xfrm>
              <a:off x="7993508" y="3689350"/>
              <a:ext cx="845408" cy="591456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7073D243-F35B-AFFA-A510-65F44312E655}"/>
                </a:ext>
              </a:extLst>
            </p:cNvPr>
            <p:cNvSpPr/>
            <p:nvPr/>
          </p:nvSpPr>
          <p:spPr bwMode="auto">
            <a:xfrm>
              <a:off x="8003033" y="3690074"/>
              <a:ext cx="826358" cy="591456"/>
            </a:xfrm>
            <a:custGeom>
              <a:avLst/>
              <a:gdLst>
                <a:gd name="csX0" fmla="*/ 413179 w 826358"/>
                <a:gd name="csY0" fmla="*/ 0 h 591456"/>
                <a:gd name="csX1" fmla="*/ 649517 w 826358"/>
                <a:gd name="csY1" fmla="*/ 50506 h 591456"/>
                <a:gd name="csX2" fmla="*/ 691164 w 826358"/>
                <a:gd name="csY2" fmla="*/ 74546 h 591456"/>
                <a:gd name="csX3" fmla="*/ 705341 w 826358"/>
                <a:gd name="csY3" fmla="*/ 83740 h 591456"/>
                <a:gd name="csX4" fmla="*/ 826358 w 826358"/>
                <a:gd name="csY4" fmla="*/ 313395 h 591456"/>
                <a:gd name="csX5" fmla="*/ 818413 w 826358"/>
                <a:gd name="csY5" fmla="*/ 375346 h 591456"/>
                <a:gd name="csX6" fmla="*/ 802665 w 826358"/>
                <a:gd name="csY6" fmla="*/ 410839 h 591456"/>
                <a:gd name="csX7" fmla="*/ 413179 w 826358"/>
                <a:gd name="csY7" fmla="*/ 591456 h 591456"/>
                <a:gd name="csX8" fmla="*/ 23693 w 826358"/>
                <a:gd name="csY8" fmla="*/ 410839 h 591456"/>
                <a:gd name="csX9" fmla="*/ 7945 w 826358"/>
                <a:gd name="csY9" fmla="*/ 375346 h 591456"/>
                <a:gd name="csX10" fmla="*/ 0 w 826358"/>
                <a:gd name="csY10" fmla="*/ 313395 h 591456"/>
                <a:gd name="csX11" fmla="*/ 121018 w 826358"/>
                <a:gd name="csY11" fmla="*/ 83740 h 591456"/>
                <a:gd name="csX12" fmla="*/ 135195 w 826358"/>
                <a:gd name="csY12" fmla="*/ 74546 h 591456"/>
                <a:gd name="csX13" fmla="*/ 176841 w 826358"/>
                <a:gd name="csY13" fmla="*/ 50506 h 591456"/>
                <a:gd name="csX14" fmla="*/ 413179 w 826358"/>
                <a:gd name="csY14" fmla="*/ 0 h 59145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826358" h="591456">
                  <a:moveTo>
                    <a:pt x="413179" y="0"/>
                  </a:moveTo>
                  <a:cubicBezTo>
                    <a:pt x="500724" y="0"/>
                    <a:pt x="582053" y="18619"/>
                    <a:pt x="649517" y="50506"/>
                  </a:cubicBezTo>
                  <a:lnTo>
                    <a:pt x="691164" y="74546"/>
                  </a:lnTo>
                  <a:lnTo>
                    <a:pt x="705341" y="83740"/>
                  </a:lnTo>
                  <a:cubicBezTo>
                    <a:pt x="780111" y="142514"/>
                    <a:pt x="826358" y="223709"/>
                    <a:pt x="826358" y="313395"/>
                  </a:cubicBezTo>
                  <a:lnTo>
                    <a:pt x="818413" y="375346"/>
                  </a:lnTo>
                  <a:lnTo>
                    <a:pt x="802665" y="410839"/>
                  </a:lnTo>
                  <a:cubicBezTo>
                    <a:pt x="738495" y="516980"/>
                    <a:pt x="588269" y="591456"/>
                    <a:pt x="413179" y="591456"/>
                  </a:cubicBezTo>
                  <a:cubicBezTo>
                    <a:pt x="238090" y="591456"/>
                    <a:pt x="87863" y="516980"/>
                    <a:pt x="23693" y="410839"/>
                  </a:cubicBezTo>
                  <a:lnTo>
                    <a:pt x="7945" y="375346"/>
                  </a:lnTo>
                  <a:lnTo>
                    <a:pt x="0" y="313395"/>
                  </a:lnTo>
                  <a:cubicBezTo>
                    <a:pt x="0" y="223709"/>
                    <a:pt x="46247" y="142514"/>
                    <a:pt x="121018" y="83740"/>
                  </a:cubicBezTo>
                  <a:lnTo>
                    <a:pt x="135195" y="74546"/>
                  </a:lnTo>
                  <a:lnTo>
                    <a:pt x="176841" y="50506"/>
                  </a:lnTo>
                  <a:cubicBezTo>
                    <a:pt x="244305" y="18619"/>
                    <a:pt x="325634" y="0"/>
                    <a:pt x="413179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45C50B64-3FDC-DC1D-2D8E-D9342183387C}"/>
                </a:ext>
              </a:extLst>
            </p:cNvPr>
            <p:cNvSpPr/>
            <p:nvPr/>
          </p:nvSpPr>
          <p:spPr bwMode="auto">
            <a:xfrm>
              <a:off x="8034783" y="3712075"/>
              <a:ext cx="762858" cy="546006"/>
            </a:xfrm>
            <a:custGeom>
              <a:avLst/>
              <a:gdLst>
                <a:gd name="csX0" fmla="*/ 413179 w 826358"/>
                <a:gd name="csY0" fmla="*/ 0 h 591456"/>
                <a:gd name="csX1" fmla="*/ 649517 w 826358"/>
                <a:gd name="csY1" fmla="*/ 50506 h 591456"/>
                <a:gd name="csX2" fmla="*/ 691164 w 826358"/>
                <a:gd name="csY2" fmla="*/ 74546 h 591456"/>
                <a:gd name="csX3" fmla="*/ 705341 w 826358"/>
                <a:gd name="csY3" fmla="*/ 83740 h 591456"/>
                <a:gd name="csX4" fmla="*/ 826358 w 826358"/>
                <a:gd name="csY4" fmla="*/ 313395 h 591456"/>
                <a:gd name="csX5" fmla="*/ 818413 w 826358"/>
                <a:gd name="csY5" fmla="*/ 375346 h 591456"/>
                <a:gd name="csX6" fmla="*/ 802665 w 826358"/>
                <a:gd name="csY6" fmla="*/ 410839 h 591456"/>
                <a:gd name="csX7" fmla="*/ 413179 w 826358"/>
                <a:gd name="csY7" fmla="*/ 591456 h 591456"/>
                <a:gd name="csX8" fmla="*/ 23693 w 826358"/>
                <a:gd name="csY8" fmla="*/ 410839 h 591456"/>
                <a:gd name="csX9" fmla="*/ 7945 w 826358"/>
                <a:gd name="csY9" fmla="*/ 375346 h 591456"/>
                <a:gd name="csX10" fmla="*/ 0 w 826358"/>
                <a:gd name="csY10" fmla="*/ 313395 h 591456"/>
                <a:gd name="csX11" fmla="*/ 121018 w 826358"/>
                <a:gd name="csY11" fmla="*/ 83740 h 591456"/>
                <a:gd name="csX12" fmla="*/ 135195 w 826358"/>
                <a:gd name="csY12" fmla="*/ 74546 h 591456"/>
                <a:gd name="csX13" fmla="*/ 176841 w 826358"/>
                <a:gd name="csY13" fmla="*/ 50506 h 591456"/>
                <a:gd name="csX14" fmla="*/ 413179 w 826358"/>
                <a:gd name="csY14" fmla="*/ 0 h 59145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826358" h="591456">
                  <a:moveTo>
                    <a:pt x="413179" y="0"/>
                  </a:moveTo>
                  <a:cubicBezTo>
                    <a:pt x="500724" y="0"/>
                    <a:pt x="582053" y="18619"/>
                    <a:pt x="649517" y="50506"/>
                  </a:cubicBezTo>
                  <a:lnTo>
                    <a:pt x="691164" y="74546"/>
                  </a:lnTo>
                  <a:lnTo>
                    <a:pt x="705341" y="83740"/>
                  </a:lnTo>
                  <a:cubicBezTo>
                    <a:pt x="780111" y="142514"/>
                    <a:pt x="826358" y="223709"/>
                    <a:pt x="826358" y="313395"/>
                  </a:cubicBezTo>
                  <a:lnTo>
                    <a:pt x="818413" y="375346"/>
                  </a:lnTo>
                  <a:lnTo>
                    <a:pt x="802665" y="410839"/>
                  </a:lnTo>
                  <a:cubicBezTo>
                    <a:pt x="738495" y="516980"/>
                    <a:pt x="588269" y="591456"/>
                    <a:pt x="413179" y="591456"/>
                  </a:cubicBezTo>
                  <a:cubicBezTo>
                    <a:pt x="238090" y="591456"/>
                    <a:pt x="87863" y="516980"/>
                    <a:pt x="23693" y="410839"/>
                  </a:cubicBezTo>
                  <a:lnTo>
                    <a:pt x="7945" y="375346"/>
                  </a:lnTo>
                  <a:lnTo>
                    <a:pt x="0" y="313395"/>
                  </a:lnTo>
                  <a:cubicBezTo>
                    <a:pt x="0" y="223709"/>
                    <a:pt x="46247" y="142514"/>
                    <a:pt x="121018" y="83740"/>
                  </a:cubicBezTo>
                  <a:lnTo>
                    <a:pt x="135195" y="74546"/>
                  </a:lnTo>
                  <a:lnTo>
                    <a:pt x="176841" y="50506"/>
                  </a:lnTo>
                  <a:cubicBezTo>
                    <a:pt x="244305" y="18619"/>
                    <a:pt x="325634" y="0"/>
                    <a:pt x="413179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03AD5638-485E-5483-4754-3303577EADBA}"/>
                </a:ext>
              </a:extLst>
            </p:cNvPr>
            <p:cNvSpPr/>
            <p:nvPr/>
          </p:nvSpPr>
          <p:spPr bwMode="auto">
            <a:xfrm>
              <a:off x="8044308" y="3693864"/>
              <a:ext cx="743808" cy="532372"/>
            </a:xfrm>
            <a:custGeom>
              <a:avLst/>
              <a:gdLst>
                <a:gd name="csX0" fmla="*/ 413179 w 826358"/>
                <a:gd name="csY0" fmla="*/ 0 h 591456"/>
                <a:gd name="csX1" fmla="*/ 649517 w 826358"/>
                <a:gd name="csY1" fmla="*/ 50506 h 591456"/>
                <a:gd name="csX2" fmla="*/ 691164 w 826358"/>
                <a:gd name="csY2" fmla="*/ 74546 h 591456"/>
                <a:gd name="csX3" fmla="*/ 705341 w 826358"/>
                <a:gd name="csY3" fmla="*/ 83740 h 591456"/>
                <a:gd name="csX4" fmla="*/ 826358 w 826358"/>
                <a:gd name="csY4" fmla="*/ 313395 h 591456"/>
                <a:gd name="csX5" fmla="*/ 818413 w 826358"/>
                <a:gd name="csY5" fmla="*/ 375346 h 591456"/>
                <a:gd name="csX6" fmla="*/ 802665 w 826358"/>
                <a:gd name="csY6" fmla="*/ 410839 h 591456"/>
                <a:gd name="csX7" fmla="*/ 413179 w 826358"/>
                <a:gd name="csY7" fmla="*/ 591456 h 591456"/>
                <a:gd name="csX8" fmla="*/ 23693 w 826358"/>
                <a:gd name="csY8" fmla="*/ 410839 h 591456"/>
                <a:gd name="csX9" fmla="*/ 7945 w 826358"/>
                <a:gd name="csY9" fmla="*/ 375346 h 591456"/>
                <a:gd name="csX10" fmla="*/ 0 w 826358"/>
                <a:gd name="csY10" fmla="*/ 313395 h 591456"/>
                <a:gd name="csX11" fmla="*/ 121018 w 826358"/>
                <a:gd name="csY11" fmla="*/ 83740 h 591456"/>
                <a:gd name="csX12" fmla="*/ 135195 w 826358"/>
                <a:gd name="csY12" fmla="*/ 74546 h 591456"/>
                <a:gd name="csX13" fmla="*/ 176841 w 826358"/>
                <a:gd name="csY13" fmla="*/ 50506 h 591456"/>
                <a:gd name="csX14" fmla="*/ 413179 w 826358"/>
                <a:gd name="csY14" fmla="*/ 0 h 59145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826358" h="591456">
                  <a:moveTo>
                    <a:pt x="413179" y="0"/>
                  </a:moveTo>
                  <a:cubicBezTo>
                    <a:pt x="500724" y="0"/>
                    <a:pt x="582053" y="18619"/>
                    <a:pt x="649517" y="50506"/>
                  </a:cubicBezTo>
                  <a:lnTo>
                    <a:pt x="691164" y="74546"/>
                  </a:lnTo>
                  <a:lnTo>
                    <a:pt x="705341" y="83740"/>
                  </a:lnTo>
                  <a:cubicBezTo>
                    <a:pt x="780111" y="142514"/>
                    <a:pt x="826358" y="223709"/>
                    <a:pt x="826358" y="313395"/>
                  </a:cubicBezTo>
                  <a:lnTo>
                    <a:pt x="818413" y="375346"/>
                  </a:lnTo>
                  <a:lnTo>
                    <a:pt x="802665" y="410839"/>
                  </a:lnTo>
                  <a:cubicBezTo>
                    <a:pt x="738495" y="516980"/>
                    <a:pt x="588269" y="591456"/>
                    <a:pt x="413179" y="591456"/>
                  </a:cubicBezTo>
                  <a:cubicBezTo>
                    <a:pt x="238090" y="591456"/>
                    <a:pt x="87863" y="516980"/>
                    <a:pt x="23693" y="410839"/>
                  </a:cubicBezTo>
                  <a:lnTo>
                    <a:pt x="7945" y="375346"/>
                  </a:lnTo>
                  <a:lnTo>
                    <a:pt x="0" y="313395"/>
                  </a:lnTo>
                  <a:cubicBezTo>
                    <a:pt x="0" y="223709"/>
                    <a:pt x="46247" y="142514"/>
                    <a:pt x="121018" y="83740"/>
                  </a:cubicBezTo>
                  <a:lnTo>
                    <a:pt x="135195" y="74546"/>
                  </a:lnTo>
                  <a:lnTo>
                    <a:pt x="176841" y="50506"/>
                  </a:lnTo>
                  <a:cubicBezTo>
                    <a:pt x="244305" y="18619"/>
                    <a:pt x="325634" y="0"/>
                    <a:pt x="413179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F15B7917-14D5-9401-5BA6-F8D2D3869C3A}"/>
              </a:ext>
            </a:extLst>
          </p:cNvPr>
          <p:cNvGrpSpPr/>
          <p:nvPr/>
        </p:nvGrpSpPr>
        <p:grpSpPr>
          <a:xfrm>
            <a:off x="8037698" y="4625657"/>
            <a:ext cx="979632" cy="878973"/>
            <a:chOff x="6370477" y="3574042"/>
            <a:chExt cx="979632" cy="878973"/>
          </a:xfrm>
        </p:grpSpPr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EB966C9F-AB40-22C2-C771-05374ED3515B}"/>
                </a:ext>
              </a:extLst>
            </p:cNvPr>
            <p:cNvSpPr/>
            <p:nvPr/>
          </p:nvSpPr>
          <p:spPr bwMode="auto">
            <a:xfrm rot="10800000" flipH="1">
              <a:off x="6373392" y="3614760"/>
              <a:ext cx="976717" cy="838255"/>
            </a:xfrm>
            <a:custGeom>
              <a:avLst/>
              <a:gdLst>
                <a:gd name="csX0" fmla="*/ 488357 w 976717"/>
                <a:gd name="csY0" fmla="*/ 0 h 838255"/>
                <a:gd name="csX1" fmla="*/ 938433 w 976717"/>
                <a:gd name="csY1" fmla="*/ 268362 h 838255"/>
                <a:gd name="csX2" fmla="*/ 976717 w 976717"/>
                <a:gd name="csY2" fmla="*/ 534892 h 838255"/>
                <a:gd name="csX3" fmla="*/ 974889 w 976717"/>
                <a:gd name="csY3" fmla="*/ 548157 h 838255"/>
                <a:gd name="csX4" fmla="*/ 488358 w 976717"/>
                <a:gd name="csY4" fmla="*/ 838255 h 838255"/>
                <a:gd name="csX5" fmla="*/ 1828 w 976717"/>
                <a:gd name="csY5" fmla="*/ 548157 h 838255"/>
                <a:gd name="csX6" fmla="*/ 0 w 976717"/>
                <a:gd name="csY6" fmla="*/ 534891 h 838255"/>
                <a:gd name="csX7" fmla="*/ 38282 w 976717"/>
                <a:gd name="csY7" fmla="*/ 268362 h 838255"/>
                <a:gd name="csX8" fmla="*/ 488357 w 976717"/>
                <a:gd name="csY8" fmla="*/ 0 h 8382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6717" h="838255">
                  <a:moveTo>
                    <a:pt x="488357" y="0"/>
                  </a:moveTo>
                  <a:cubicBezTo>
                    <a:pt x="710367" y="0"/>
                    <a:pt x="895595" y="115208"/>
                    <a:pt x="938433" y="268362"/>
                  </a:cubicBezTo>
                  <a:lnTo>
                    <a:pt x="976717" y="534892"/>
                  </a:lnTo>
                  <a:lnTo>
                    <a:pt x="974889" y="548157"/>
                  </a:lnTo>
                  <a:cubicBezTo>
                    <a:pt x="928581" y="713715"/>
                    <a:pt x="728350" y="838255"/>
                    <a:pt x="488358" y="838255"/>
                  </a:cubicBezTo>
                  <a:cubicBezTo>
                    <a:pt x="248367" y="838255"/>
                    <a:pt x="48136" y="713715"/>
                    <a:pt x="1828" y="548157"/>
                  </a:cubicBezTo>
                  <a:lnTo>
                    <a:pt x="0" y="534891"/>
                  </a:lnTo>
                  <a:lnTo>
                    <a:pt x="38282" y="268362"/>
                  </a:lnTo>
                  <a:cubicBezTo>
                    <a:pt x="81120" y="115208"/>
                    <a:pt x="266348" y="0"/>
                    <a:pt x="488357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7" name="楕円 256">
              <a:extLst>
                <a:ext uri="{FF2B5EF4-FFF2-40B4-BE49-F238E27FC236}">
                  <a16:creationId xmlns:a16="http://schemas.microsoft.com/office/drawing/2014/main" id="{BFF3F2DF-406D-5B2D-7BFE-0A2DE3FB82A4}"/>
                </a:ext>
              </a:extLst>
            </p:cNvPr>
            <p:cNvSpPr/>
            <p:nvPr/>
          </p:nvSpPr>
          <p:spPr bwMode="auto">
            <a:xfrm>
              <a:off x="6370477" y="3574042"/>
              <a:ext cx="979632" cy="652194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8" name="テキスト ボックス 267">
              <a:extLst>
                <a:ext uri="{FF2B5EF4-FFF2-40B4-BE49-F238E27FC236}">
                  <a16:creationId xmlns:a16="http://schemas.microsoft.com/office/drawing/2014/main" id="{A55F9BFA-8D98-01EC-285B-C0B228591A49}"/>
                </a:ext>
              </a:extLst>
            </p:cNvPr>
            <p:cNvSpPr txBox="1"/>
            <p:nvPr/>
          </p:nvSpPr>
          <p:spPr>
            <a:xfrm>
              <a:off x="6560134" y="3755576"/>
              <a:ext cx="613924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Arial" charset="0"/>
                  <a:ea typeface="ＭＳ Ｐゴシック" charset="-128"/>
                </a:rPr>
                <a:t>LR44</a:t>
              </a:r>
              <a:endParaRPr kumimoji="1" lang="ja-JP" alt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9" name="テキスト ボックス 268">
              <a:extLst>
                <a:ext uri="{FF2B5EF4-FFF2-40B4-BE49-F238E27FC236}">
                  <a16:creationId xmlns:a16="http://schemas.microsoft.com/office/drawing/2014/main" id="{FC2BA9D3-3433-97C4-7E15-D694602767E0}"/>
                </a:ext>
              </a:extLst>
            </p:cNvPr>
            <p:cNvSpPr txBox="1"/>
            <p:nvPr/>
          </p:nvSpPr>
          <p:spPr>
            <a:xfrm>
              <a:off x="6692042" y="3939808"/>
              <a:ext cx="350108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dirty="0">
                  <a:solidFill>
                    <a:srgbClr val="000000"/>
                  </a:solidFill>
                  <a:latin typeface="Arial" charset="0"/>
                  <a:ea typeface="ＭＳ Ｐゴシック" charset="-128"/>
                </a:rPr>
                <a:t>＋</a:t>
              </a: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A2ACC4AC-03CA-1049-6494-5F33579A2897}"/>
              </a:ext>
            </a:extLst>
          </p:cNvPr>
          <p:cNvGrpSpPr/>
          <p:nvPr/>
        </p:nvGrpSpPr>
        <p:grpSpPr>
          <a:xfrm>
            <a:off x="2130586" y="1728690"/>
            <a:ext cx="842550" cy="842550"/>
            <a:chOff x="4357815" y="3962400"/>
            <a:chExt cx="571158" cy="571158"/>
          </a:xfrm>
        </p:grpSpPr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A96A2E4B-37D5-ED9D-F22A-1D5C3E52278F}"/>
                </a:ext>
              </a:extLst>
            </p:cNvPr>
            <p:cNvSpPr/>
            <p:nvPr/>
          </p:nvSpPr>
          <p:spPr bwMode="auto">
            <a:xfrm>
              <a:off x="4357815" y="3962400"/>
              <a:ext cx="571158" cy="571158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C3DD9B45-D24E-BB52-D849-0B341178DCFF}"/>
                </a:ext>
              </a:extLst>
            </p:cNvPr>
            <p:cNvGrpSpPr/>
            <p:nvPr/>
          </p:nvGrpSpPr>
          <p:grpSpPr>
            <a:xfrm>
              <a:off x="4458125" y="4108117"/>
              <a:ext cx="380564" cy="311426"/>
              <a:chOff x="4503174" y="4054013"/>
              <a:chExt cx="500038" cy="409194"/>
            </a:xfrm>
          </p:grpSpPr>
          <p:sp>
            <p:nvSpPr>
              <p:cNvPr id="289" name="テキスト ボックス 288">
                <a:extLst>
                  <a:ext uri="{FF2B5EF4-FFF2-40B4-BE49-F238E27FC236}">
                    <a16:creationId xmlns:a16="http://schemas.microsoft.com/office/drawing/2014/main" id="{E0BA9347-3516-E53C-C66F-77A5D1F3A6CF}"/>
                  </a:ext>
                </a:extLst>
              </p:cNvPr>
              <p:cNvSpPr txBox="1"/>
              <p:nvPr/>
            </p:nvSpPr>
            <p:spPr>
              <a:xfrm>
                <a:off x="4503174" y="4054013"/>
                <a:ext cx="500038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LR44</a:t>
                </a:r>
              </a:p>
            </p:txBody>
          </p:sp>
          <p:sp>
            <p:nvSpPr>
              <p:cNvPr id="290" name="テキスト ボックス 289">
                <a:extLst>
                  <a:ext uri="{FF2B5EF4-FFF2-40B4-BE49-F238E27FC236}">
                    <a16:creationId xmlns:a16="http://schemas.microsoft.com/office/drawing/2014/main" id="{75CFADF5-CADE-5157-3D78-5175589EE7CF}"/>
                  </a:ext>
                </a:extLst>
              </p:cNvPr>
              <p:cNvSpPr txBox="1"/>
              <p:nvPr/>
            </p:nvSpPr>
            <p:spPr>
              <a:xfrm>
                <a:off x="4631491" y="4287899"/>
                <a:ext cx="243405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9E74660-7C1A-E903-9D67-10D3F7E65F63}"/>
              </a:ext>
            </a:extLst>
          </p:cNvPr>
          <p:cNvGrpSpPr/>
          <p:nvPr/>
        </p:nvGrpSpPr>
        <p:grpSpPr>
          <a:xfrm>
            <a:off x="5142296" y="1719157"/>
            <a:ext cx="842550" cy="861616"/>
            <a:chOff x="2614588" y="5273793"/>
            <a:chExt cx="571158" cy="584083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B52F135-B956-8DAF-C5BB-A9CBB34DF5E1}"/>
                </a:ext>
              </a:extLst>
            </p:cNvPr>
            <p:cNvSpPr/>
            <p:nvPr/>
          </p:nvSpPr>
          <p:spPr bwMode="auto">
            <a:xfrm>
              <a:off x="2614588" y="5273794"/>
              <a:ext cx="571158" cy="584082"/>
            </a:xfrm>
            <a:custGeom>
              <a:avLst/>
              <a:gdLst>
                <a:gd name="csX0" fmla="*/ 285579 w 571158"/>
                <a:gd name="csY0" fmla="*/ 0 h 721045"/>
                <a:gd name="csX1" fmla="*/ 565356 w 571158"/>
                <a:gd name="csY1" fmla="*/ 228025 h 721045"/>
                <a:gd name="csX2" fmla="*/ 569632 w 571158"/>
                <a:gd name="csY2" fmla="*/ 270442 h 721045"/>
                <a:gd name="csX3" fmla="*/ 570476 w 571158"/>
                <a:gd name="csY3" fmla="*/ 270442 h 721045"/>
                <a:gd name="csX4" fmla="*/ 570476 w 571158"/>
                <a:gd name="csY4" fmla="*/ 278814 h 721045"/>
                <a:gd name="csX5" fmla="*/ 571158 w 571158"/>
                <a:gd name="csY5" fmla="*/ 285579 h 721045"/>
                <a:gd name="csX6" fmla="*/ 570476 w 571158"/>
                <a:gd name="csY6" fmla="*/ 292344 h 721045"/>
                <a:gd name="csX7" fmla="*/ 570476 w 571158"/>
                <a:gd name="csY7" fmla="*/ 428701 h 721045"/>
                <a:gd name="csX8" fmla="*/ 571158 w 571158"/>
                <a:gd name="csY8" fmla="*/ 435466 h 721045"/>
                <a:gd name="csX9" fmla="*/ 285579 w 571158"/>
                <a:gd name="csY9" fmla="*/ 721045 h 721045"/>
                <a:gd name="csX10" fmla="*/ 5802 w 571158"/>
                <a:gd name="csY10" fmla="*/ 493020 h 721045"/>
                <a:gd name="csX11" fmla="*/ 0 w 571158"/>
                <a:gd name="csY11" fmla="*/ 435467 h 721045"/>
                <a:gd name="csX12" fmla="*/ 0 w 571158"/>
                <a:gd name="csY12" fmla="*/ 435466 h 721045"/>
                <a:gd name="csX13" fmla="*/ 0 w 571158"/>
                <a:gd name="csY13" fmla="*/ 285579 h 721045"/>
                <a:gd name="csX14" fmla="*/ 0 w 571158"/>
                <a:gd name="csY14" fmla="*/ 270442 h 721045"/>
                <a:gd name="csX15" fmla="*/ 1526 w 571158"/>
                <a:gd name="csY15" fmla="*/ 270442 h 721045"/>
                <a:gd name="csX16" fmla="*/ 5802 w 571158"/>
                <a:gd name="csY16" fmla="*/ 228025 h 721045"/>
                <a:gd name="csX17" fmla="*/ 285579 w 571158"/>
                <a:gd name="csY17" fmla="*/ 0 h 72104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571158" h="721045">
                  <a:moveTo>
                    <a:pt x="285579" y="0"/>
                  </a:moveTo>
                  <a:cubicBezTo>
                    <a:pt x="423585" y="0"/>
                    <a:pt x="538727" y="97892"/>
                    <a:pt x="565356" y="228025"/>
                  </a:cubicBezTo>
                  <a:lnTo>
                    <a:pt x="569632" y="270442"/>
                  </a:lnTo>
                  <a:lnTo>
                    <a:pt x="570476" y="270442"/>
                  </a:lnTo>
                  <a:lnTo>
                    <a:pt x="570476" y="278814"/>
                  </a:lnTo>
                  <a:lnTo>
                    <a:pt x="571158" y="285579"/>
                  </a:lnTo>
                  <a:lnTo>
                    <a:pt x="570476" y="292344"/>
                  </a:lnTo>
                  <a:lnTo>
                    <a:pt x="570476" y="428701"/>
                  </a:lnTo>
                  <a:lnTo>
                    <a:pt x="571158" y="435466"/>
                  </a:lnTo>
                  <a:cubicBezTo>
                    <a:pt x="571158" y="593187"/>
                    <a:pt x="443300" y="721045"/>
                    <a:pt x="285579" y="721045"/>
                  </a:cubicBezTo>
                  <a:cubicBezTo>
                    <a:pt x="147573" y="721045"/>
                    <a:pt x="32431" y="623154"/>
                    <a:pt x="5802" y="493020"/>
                  </a:cubicBezTo>
                  <a:lnTo>
                    <a:pt x="0" y="435467"/>
                  </a:lnTo>
                  <a:lnTo>
                    <a:pt x="0" y="435466"/>
                  </a:lnTo>
                  <a:lnTo>
                    <a:pt x="0" y="285579"/>
                  </a:lnTo>
                  <a:lnTo>
                    <a:pt x="0" y="270442"/>
                  </a:lnTo>
                  <a:lnTo>
                    <a:pt x="1526" y="270442"/>
                  </a:lnTo>
                  <a:lnTo>
                    <a:pt x="5802" y="228025"/>
                  </a:lnTo>
                  <a:cubicBezTo>
                    <a:pt x="32431" y="97892"/>
                    <a:pt x="147573" y="0"/>
                    <a:pt x="285579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6E3914F2-457B-C3AB-F7AA-E3F252747F07}"/>
                </a:ext>
              </a:extLst>
            </p:cNvPr>
            <p:cNvSpPr/>
            <p:nvPr/>
          </p:nvSpPr>
          <p:spPr bwMode="auto">
            <a:xfrm>
              <a:off x="2614588" y="5273793"/>
              <a:ext cx="571158" cy="462666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930CD75C-80C4-E34A-1CE0-CBA99170F60E}"/>
                </a:ext>
              </a:extLst>
            </p:cNvPr>
            <p:cNvSpPr/>
            <p:nvPr/>
          </p:nvSpPr>
          <p:spPr bwMode="auto">
            <a:xfrm>
              <a:off x="2664228" y="5324476"/>
              <a:ext cx="471878" cy="353496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1040615-4BFA-0BF3-AD9D-C6AA70F9EBEF}"/>
              </a:ext>
            </a:extLst>
          </p:cNvPr>
          <p:cNvGrpSpPr/>
          <p:nvPr/>
        </p:nvGrpSpPr>
        <p:grpSpPr>
          <a:xfrm>
            <a:off x="4043755" y="1719157"/>
            <a:ext cx="842550" cy="861616"/>
            <a:chOff x="2179276" y="6011673"/>
            <a:chExt cx="571158" cy="584083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F8D88952-BD89-430F-0A5D-5B2A691690BD}"/>
                </a:ext>
              </a:extLst>
            </p:cNvPr>
            <p:cNvGrpSpPr/>
            <p:nvPr/>
          </p:nvGrpSpPr>
          <p:grpSpPr>
            <a:xfrm>
              <a:off x="2179276" y="6011673"/>
              <a:ext cx="571158" cy="584083"/>
              <a:chOff x="2614588" y="5273793"/>
              <a:chExt cx="571158" cy="584083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975A11D4-4476-4D2C-CA20-71BAF7B9A5BD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E98C4E16-B3BA-5861-418E-3760D6E79052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57403335-284E-D857-6B5E-328710F4F420}"/>
                  </a:ext>
                </a:extLst>
              </p:cNvPr>
              <p:cNvSpPr/>
              <p:nvPr/>
            </p:nvSpPr>
            <p:spPr bwMode="auto">
              <a:xfrm>
                <a:off x="2659831" y="5291646"/>
                <a:ext cx="480582" cy="383180"/>
              </a:xfrm>
              <a:prstGeom prst="ellipse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7BDEF56E-287D-BB53-32E1-FD15C409638E}"/>
                </a:ext>
              </a:extLst>
            </p:cNvPr>
            <p:cNvSpPr/>
            <p:nvPr/>
          </p:nvSpPr>
          <p:spPr bwMode="auto">
            <a:xfrm>
              <a:off x="2262224" y="6034327"/>
              <a:ext cx="401601" cy="335443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538AE79-3105-9567-D3C8-5B17950AE9B0}"/>
                </a:ext>
              </a:extLst>
            </p:cNvPr>
            <p:cNvSpPr/>
            <p:nvPr/>
          </p:nvSpPr>
          <p:spPr bwMode="auto">
            <a:xfrm>
              <a:off x="2309850" y="6211316"/>
              <a:ext cx="306350" cy="117647"/>
            </a:xfrm>
            <a:custGeom>
              <a:avLst/>
              <a:gdLst>
                <a:gd name="csX0" fmla="*/ 264 w 363502"/>
                <a:gd name="csY0" fmla="*/ 0 h 159103"/>
                <a:gd name="csX1" fmla="*/ 9609 w 363502"/>
                <a:gd name="csY1" fmla="*/ 11577 h 159103"/>
                <a:gd name="csX2" fmla="*/ 14283 w 363502"/>
                <a:gd name="csY2" fmla="*/ 31558 h 159103"/>
                <a:gd name="csX3" fmla="*/ 181751 w 363502"/>
                <a:gd name="csY3" fmla="*/ 127353 h 159103"/>
                <a:gd name="csX4" fmla="*/ 349219 w 363502"/>
                <a:gd name="csY4" fmla="*/ 31558 h 159103"/>
                <a:gd name="csX5" fmla="*/ 353893 w 363502"/>
                <a:gd name="csY5" fmla="*/ 11579 h 159103"/>
                <a:gd name="csX6" fmla="*/ 363239 w 363502"/>
                <a:gd name="csY6" fmla="*/ 0 h 159103"/>
                <a:gd name="csX7" fmla="*/ 363502 w 363502"/>
                <a:gd name="csY7" fmla="*/ 2255 h 159103"/>
                <a:gd name="csX8" fmla="*/ 181751 w 363502"/>
                <a:gd name="csY8" fmla="*/ 159103 h 159103"/>
                <a:gd name="csX9" fmla="*/ 0 w 363502"/>
                <a:gd name="csY9" fmla="*/ 2255 h 15910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63502" h="159103">
                  <a:moveTo>
                    <a:pt x="264" y="0"/>
                  </a:moveTo>
                  <a:lnTo>
                    <a:pt x="9609" y="11577"/>
                  </a:lnTo>
                  <a:lnTo>
                    <a:pt x="14283" y="31558"/>
                  </a:lnTo>
                  <a:cubicBezTo>
                    <a:pt x="41874" y="87853"/>
                    <a:pt x="106468" y="127353"/>
                    <a:pt x="181751" y="127353"/>
                  </a:cubicBezTo>
                  <a:cubicBezTo>
                    <a:pt x="257035" y="127353"/>
                    <a:pt x="321628" y="87853"/>
                    <a:pt x="349219" y="31558"/>
                  </a:cubicBezTo>
                  <a:lnTo>
                    <a:pt x="353893" y="11579"/>
                  </a:lnTo>
                  <a:lnTo>
                    <a:pt x="363239" y="0"/>
                  </a:lnTo>
                  <a:lnTo>
                    <a:pt x="363502" y="2255"/>
                  </a:lnTo>
                  <a:cubicBezTo>
                    <a:pt x="363502" y="88880"/>
                    <a:pt x="282129" y="159103"/>
                    <a:pt x="181751" y="159103"/>
                  </a:cubicBezTo>
                  <a:cubicBezTo>
                    <a:pt x="81373" y="159103"/>
                    <a:pt x="0" y="88880"/>
                    <a:pt x="0" y="2255"/>
                  </a:cubicBezTo>
                  <a:close/>
                </a:path>
              </a:pathLst>
            </a:custGeom>
            <a:solidFill>
              <a:srgbClr val="FFFF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CB47C04-8D32-3F27-6FAF-424EF0C8232E}"/>
              </a:ext>
            </a:extLst>
          </p:cNvPr>
          <p:cNvGrpSpPr/>
          <p:nvPr/>
        </p:nvGrpSpPr>
        <p:grpSpPr>
          <a:xfrm>
            <a:off x="1059590" y="4643868"/>
            <a:ext cx="842550" cy="842550"/>
            <a:chOff x="4357815" y="3962400"/>
            <a:chExt cx="571158" cy="571158"/>
          </a:xfrm>
          <a:solidFill>
            <a:schemeClr val="bg1"/>
          </a:solidFill>
        </p:grpSpPr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D3B7C31B-C88A-7406-312C-C56EA7762FB6}"/>
                </a:ext>
              </a:extLst>
            </p:cNvPr>
            <p:cNvSpPr/>
            <p:nvPr/>
          </p:nvSpPr>
          <p:spPr bwMode="auto">
            <a:xfrm>
              <a:off x="4357815" y="3962400"/>
              <a:ext cx="571158" cy="571158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403CA793-0F64-ABF5-F2EA-38C2E9B0590C}"/>
                </a:ext>
              </a:extLst>
            </p:cNvPr>
            <p:cNvSpPr/>
            <p:nvPr/>
          </p:nvSpPr>
          <p:spPr bwMode="auto">
            <a:xfrm>
              <a:off x="4443325" y="4047910"/>
              <a:ext cx="400138" cy="400138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7A134867-792A-40DC-E70B-8E18DA283B77}"/>
                </a:ext>
              </a:extLst>
            </p:cNvPr>
            <p:cNvSpPr/>
            <p:nvPr/>
          </p:nvSpPr>
          <p:spPr bwMode="auto">
            <a:xfrm>
              <a:off x="4505803" y="4110388"/>
              <a:ext cx="275182" cy="275182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98A2B14-CEA8-302E-E76F-2B7542D77245}"/>
              </a:ext>
            </a:extLst>
          </p:cNvPr>
          <p:cNvGrpSpPr/>
          <p:nvPr/>
        </p:nvGrpSpPr>
        <p:grpSpPr>
          <a:xfrm>
            <a:off x="2123976" y="4643868"/>
            <a:ext cx="842550" cy="842550"/>
            <a:chOff x="4357815" y="3962400"/>
            <a:chExt cx="571158" cy="571158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AB80CA59-E087-DBB6-F414-06EAB273DDEA}"/>
                </a:ext>
              </a:extLst>
            </p:cNvPr>
            <p:cNvSpPr/>
            <p:nvPr/>
          </p:nvSpPr>
          <p:spPr bwMode="auto">
            <a:xfrm>
              <a:off x="4357815" y="3962400"/>
              <a:ext cx="571158" cy="57115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0D41F806-0B49-6579-807C-C40A5A585A88}"/>
                </a:ext>
              </a:extLst>
            </p:cNvPr>
            <p:cNvGrpSpPr/>
            <p:nvPr/>
          </p:nvGrpSpPr>
          <p:grpSpPr>
            <a:xfrm>
              <a:off x="4458125" y="4108117"/>
              <a:ext cx="380564" cy="311426"/>
              <a:chOff x="4503174" y="4054013"/>
              <a:chExt cx="500038" cy="409194"/>
            </a:xfrm>
          </p:grpSpPr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E004B456-7FEA-2119-C50E-46AFB57F523E}"/>
                  </a:ext>
                </a:extLst>
              </p:cNvPr>
              <p:cNvSpPr txBox="1"/>
              <p:nvPr/>
            </p:nvSpPr>
            <p:spPr>
              <a:xfrm>
                <a:off x="4503174" y="4054013"/>
                <a:ext cx="500038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LR44</a:t>
                </a: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11917E73-EF67-F5E8-8B9B-F57B61124B73}"/>
                  </a:ext>
                </a:extLst>
              </p:cNvPr>
              <p:cNvSpPr txBox="1"/>
              <p:nvPr/>
            </p:nvSpPr>
            <p:spPr>
              <a:xfrm>
                <a:off x="4631491" y="4287899"/>
                <a:ext cx="243405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6EA04A85-BCA3-00E5-096F-EC25957965AC}"/>
              </a:ext>
            </a:extLst>
          </p:cNvPr>
          <p:cNvGrpSpPr/>
          <p:nvPr/>
        </p:nvGrpSpPr>
        <p:grpSpPr>
          <a:xfrm>
            <a:off x="5135686" y="4634335"/>
            <a:ext cx="842550" cy="861616"/>
            <a:chOff x="2614588" y="5273793"/>
            <a:chExt cx="571158" cy="584083"/>
          </a:xfrm>
          <a:solidFill>
            <a:schemeClr val="bg1"/>
          </a:solidFill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D6298723-FF98-25FF-A757-4B6795044C7E}"/>
                </a:ext>
              </a:extLst>
            </p:cNvPr>
            <p:cNvSpPr/>
            <p:nvPr/>
          </p:nvSpPr>
          <p:spPr bwMode="auto">
            <a:xfrm>
              <a:off x="2614588" y="5273794"/>
              <a:ext cx="571158" cy="584082"/>
            </a:xfrm>
            <a:custGeom>
              <a:avLst/>
              <a:gdLst>
                <a:gd name="csX0" fmla="*/ 285579 w 571158"/>
                <a:gd name="csY0" fmla="*/ 0 h 721045"/>
                <a:gd name="csX1" fmla="*/ 565356 w 571158"/>
                <a:gd name="csY1" fmla="*/ 228025 h 721045"/>
                <a:gd name="csX2" fmla="*/ 569632 w 571158"/>
                <a:gd name="csY2" fmla="*/ 270442 h 721045"/>
                <a:gd name="csX3" fmla="*/ 570476 w 571158"/>
                <a:gd name="csY3" fmla="*/ 270442 h 721045"/>
                <a:gd name="csX4" fmla="*/ 570476 w 571158"/>
                <a:gd name="csY4" fmla="*/ 278814 h 721045"/>
                <a:gd name="csX5" fmla="*/ 571158 w 571158"/>
                <a:gd name="csY5" fmla="*/ 285579 h 721045"/>
                <a:gd name="csX6" fmla="*/ 570476 w 571158"/>
                <a:gd name="csY6" fmla="*/ 292344 h 721045"/>
                <a:gd name="csX7" fmla="*/ 570476 w 571158"/>
                <a:gd name="csY7" fmla="*/ 428701 h 721045"/>
                <a:gd name="csX8" fmla="*/ 571158 w 571158"/>
                <a:gd name="csY8" fmla="*/ 435466 h 721045"/>
                <a:gd name="csX9" fmla="*/ 285579 w 571158"/>
                <a:gd name="csY9" fmla="*/ 721045 h 721045"/>
                <a:gd name="csX10" fmla="*/ 5802 w 571158"/>
                <a:gd name="csY10" fmla="*/ 493020 h 721045"/>
                <a:gd name="csX11" fmla="*/ 0 w 571158"/>
                <a:gd name="csY11" fmla="*/ 435467 h 721045"/>
                <a:gd name="csX12" fmla="*/ 0 w 571158"/>
                <a:gd name="csY12" fmla="*/ 435466 h 721045"/>
                <a:gd name="csX13" fmla="*/ 0 w 571158"/>
                <a:gd name="csY13" fmla="*/ 285579 h 721045"/>
                <a:gd name="csX14" fmla="*/ 0 w 571158"/>
                <a:gd name="csY14" fmla="*/ 270442 h 721045"/>
                <a:gd name="csX15" fmla="*/ 1526 w 571158"/>
                <a:gd name="csY15" fmla="*/ 270442 h 721045"/>
                <a:gd name="csX16" fmla="*/ 5802 w 571158"/>
                <a:gd name="csY16" fmla="*/ 228025 h 721045"/>
                <a:gd name="csX17" fmla="*/ 285579 w 571158"/>
                <a:gd name="csY17" fmla="*/ 0 h 72104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571158" h="721045">
                  <a:moveTo>
                    <a:pt x="285579" y="0"/>
                  </a:moveTo>
                  <a:cubicBezTo>
                    <a:pt x="423585" y="0"/>
                    <a:pt x="538727" y="97892"/>
                    <a:pt x="565356" y="228025"/>
                  </a:cubicBezTo>
                  <a:lnTo>
                    <a:pt x="569632" y="270442"/>
                  </a:lnTo>
                  <a:lnTo>
                    <a:pt x="570476" y="270442"/>
                  </a:lnTo>
                  <a:lnTo>
                    <a:pt x="570476" y="278814"/>
                  </a:lnTo>
                  <a:lnTo>
                    <a:pt x="571158" y="285579"/>
                  </a:lnTo>
                  <a:lnTo>
                    <a:pt x="570476" y="292344"/>
                  </a:lnTo>
                  <a:lnTo>
                    <a:pt x="570476" y="428701"/>
                  </a:lnTo>
                  <a:lnTo>
                    <a:pt x="571158" y="435466"/>
                  </a:lnTo>
                  <a:cubicBezTo>
                    <a:pt x="571158" y="593187"/>
                    <a:pt x="443300" y="721045"/>
                    <a:pt x="285579" y="721045"/>
                  </a:cubicBezTo>
                  <a:cubicBezTo>
                    <a:pt x="147573" y="721045"/>
                    <a:pt x="32431" y="623154"/>
                    <a:pt x="5802" y="493020"/>
                  </a:cubicBezTo>
                  <a:lnTo>
                    <a:pt x="0" y="435467"/>
                  </a:lnTo>
                  <a:lnTo>
                    <a:pt x="0" y="435466"/>
                  </a:lnTo>
                  <a:lnTo>
                    <a:pt x="0" y="285579"/>
                  </a:lnTo>
                  <a:lnTo>
                    <a:pt x="0" y="270442"/>
                  </a:lnTo>
                  <a:lnTo>
                    <a:pt x="1526" y="270442"/>
                  </a:lnTo>
                  <a:lnTo>
                    <a:pt x="5802" y="228025"/>
                  </a:lnTo>
                  <a:cubicBezTo>
                    <a:pt x="32431" y="97892"/>
                    <a:pt x="147573" y="0"/>
                    <a:pt x="285579" y="0"/>
                  </a:cubicBezTo>
                  <a:close/>
                </a:path>
              </a:pathLst>
            </a:custGeom>
            <a:grp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7DFCDA99-1C46-B5C1-F6A6-F275362B085E}"/>
                </a:ext>
              </a:extLst>
            </p:cNvPr>
            <p:cNvSpPr/>
            <p:nvPr/>
          </p:nvSpPr>
          <p:spPr bwMode="auto">
            <a:xfrm>
              <a:off x="2614588" y="5273793"/>
              <a:ext cx="571158" cy="462666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279E8AD-AB79-DB9D-817D-FF0F53986BE3}"/>
              </a:ext>
            </a:extLst>
          </p:cNvPr>
          <p:cNvGrpSpPr/>
          <p:nvPr/>
        </p:nvGrpSpPr>
        <p:grpSpPr>
          <a:xfrm>
            <a:off x="4037145" y="4634335"/>
            <a:ext cx="842550" cy="861616"/>
            <a:chOff x="2179276" y="6011673"/>
            <a:chExt cx="571158" cy="584083"/>
          </a:xfrm>
          <a:solidFill>
            <a:schemeClr val="bg1"/>
          </a:solidFill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EAC6A969-2B71-A658-9287-90838DF405A3}"/>
                </a:ext>
              </a:extLst>
            </p:cNvPr>
            <p:cNvGrpSpPr/>
            <p:nvPr/>
          </p:nvGrpSpPr>
          <p:grpSpPr>
            <a:xfrm>
              <a:off x="2179276" y="6011673"/>
              <a:ext cx="571158" cy="584083"/>
              <a:chOff x="2614588" y="5273793"/>
              <a:chExt cx="571158" cy="584083"/>
            </a:xfrm>
            <a:grpFill/>
          </p:grpSpPr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7A28D26E-629D-BC7A-E4D1-55BE6CFE06C9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B42E324D-A1DD-97D3-464D-C0827B1C81A5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9662C04B-F095-27BD-8AD2-56E895425BA3}"/>
                  </a:ext>
                </a:extLst>
              </p:cNvPr>
              <p:cNvSpPr/>
              <p:nvPr/>
            </p:nvSpPr>
            <p:spPr bwMode="auto">
              <a:xfrm>
                <a:off x="2659831" y="5291646"/>
                <a:ext cx="480582" cy="383180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F1BBD121-7F5E-6491-E0AD-1F17546BE416}"/>
                </a:ext>
              </a:extLst>
            </p:cNvPr>
            <p:cNvSpPr/>
            <p:nvPr/>
          </p:nvSpPr>
          <p:spPr bwMode="auto">
            <a:xfrm>
              <a:off x="2262224" y="6034327"/>
              <a:ext cx="401601" cy="335443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5993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14D6F6-C680-26A4-56A8-5DBCC693A1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212B2D98-223F-F5A1-2696-B875A488E6D5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ボタン電池のイラスト</a:t>
            </a:r>
          </a:p>
        </p:txBody>
      </p: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EA26EAB0-0ACC-5925-40CD-8A7358DE5BE4}"/>
              </a:ext>
            </a:extLst>
          </p:cNvPr>
          <p:cNvGrpSpPr/>
          <p:nvPr/>
        </p:nvGrpSpPr>
        <p:grpSpPr>
          <a:xfrm>
            <a:off x="8034783" y="1222799"/>
            <a:ext cx="979632" cy="878973"/>
            <a:chOff x="6370477" y="2665992"/>
            <a:chExt cx="979632" cy="878973"/>
          </a:xfrm>
        </p:grpSpPr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639CECE3-247D-2B81-89FD-8ACB3B8D7C5B}"/>
                </a:ext>
              </a:extLst>
            </p:cNvPr>
            <p:cNvSpPr/>
            <p:nvPr/>
          </p:nvSpPr>
          <p:spPr bwMode="auto">
            <a:xfrm rot="10800000" flipH="1">
              <a:off x="6373392" y="2706710"/>
              <a:ext cx="976717" cy="838255"/>
            </a:xfrm>
            <a:custGeom>
              <a:avLst/>
              <a:gdLst>
                <a:gd name="csX0" fmla="*/ 488357 w 976717"/>
                <a:gd name="csY0" fmla="*/ 0 h 838255"/>
                <a:gd name="csX1" fmla="*/ 938433 w 976717"/>
                <a:gd name="csY1" fmla="*/ 268362 h 838255"/>
                <a:gd name="csX2" fmla="*/ 976717 w 976717"/>
                <a:gd name="csY2" fmla="*/ 534892 h 838255"/>
                <a:gd name="csX3" fmla="*/ 974889 w 976717"/>
                <a:gd name="csY3" fmla="*/ 548157 h 838255"/>
                <a:gd name="csX4" fmla="*/ 488358 w 976717"/>
                <a:gd name="csY4" fmla="*/ 838255 h 838255"/>
                <a:gd name="csX5" fmla="*/ 1828 w 976717"/>
                <a:gd name="csY5" fmla="*/ 548157 h 838255"/>
                <a:gd name="csX6" fmla="*/ 0 w 976717"/>
                <a:gd name="csY6" fmla="*/ 534891 h 838255"/>
                <a:gd name="csX7" fmla="*/ 38282 w 976717"/>
                <a:gd name="csY7" fmla="*/ 268362 h 838255"/>
                <a:gd name="csX8" fmla="*/ 488357 w 976717"/>
                <a:gd name="csY8" fmla="*/ 0 h 8382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6717" h="838255">
                  <a:moveTo>
                    <a:pt x="488357" y="0"/>
                  </a:moveTo>
                  <a:cubicBezTo>
                    <a:pt x="710367" y="0"/>
                    <a:pt x="895595" y="115208"/>
                    <a:pt x="938433" y="268362"/>
                  </a:cubicBezTo>
                  <a:lnTo>
                    <a:pt x="976717" y="534892"/>
                  </a:lnTo>
                  <a:lnTo>
                    <a:pt x="974889" y="548157"/>
                  </a:lnTo>
                  <a:cubicBezTo>
                    <a:pt x="928581" y="713715"/>
                    <a:pt x="728350" y="838255"/>
                    <a:pt x="488358" y="838255"/>
                  </a:cubicBezTo>
                  <a:cubicBezTo>
                    <a:pt x="248367" y="838255"/>
                    <a:pt x="48136" y="713715"/>
                    <a:pt x="1828" y="548157"/>
                  </a:cubicBezTo>
                  <a:lnTo>
                    <a:pt x="0" y="534891"/>
                  </a:lnTo>
                  <a:lnTo>
                    <a:pt x="38282" y="268362"/>
                  </a:lnTo>
                  <a:cubicBezTo>
                    <a:pt x="81120" y="115208"/>
                    <a:pt x="266348" y="0"/>
                    <a:pt x="48835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48609">
                  <a:srgbClr val="FFFFFF"/>
                </a:gs>
                <a:gs pos="66000">
                  <a:srgbClr val="A7A7A7"/>
                </a:gs>
                <a:gs pos="84000">
                  <a:srgbClr val="000000">
                    <a:lumMod val="50000"/>
                    <a:lumOff val="50000"/>
                  </a:srgbClr>
                </a:gs>
                <a:gs pos="32998">
                  <a:srgbClr val="FFFFFF"/>
                </a:gs>
                <a:gs pos="22000">
                  <a:srgbClr val="CECECE"/>
                </a:gs>
                <a:gs pos="100000">
                  <a:srgbClr val="FFFFFF">
                    <a:lumMod val="65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E78CE9E3-E7A3-38A9-BBB1-86429B6DA7B9}"/>
                </a:ext>
              </a:extLst>
            </p:cNvPr>
            <p:cNvSpPr/>
            <p:nvPr/>
          </p:nvSpPr>
          <p:spPr bwMode="auto">
            <a:xfrm>
              <a:off x="6370477" y="2665992"/>
              <a:ext cx="979632" cy="652194"/>
            </a:xfrm>
            <a:prstGeom prst="ellipse">
              <a:avLst/>
            </a:prstGeom>
            <a:gradFill>
              <a:gsLst>
                <a:gs pos="0">
                  <a:srgbClr val="FFFFFF">
                    <a:lumMod val="85000"/>
                  </a:srgbClr>
                </a:gs>
                <a:gs pos="88980">
                  <a:srgbClr val="B0B0B0"/>
                </a:gs>
                <a:gs pos="71000">
                  <a:srgbClr val="C0C0C0"/>
                </a:gs>
                <a:gs pos="2200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350000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995B9BC5-6AB9-3664-5FCA-5FCD830CFBAB}"/>
                </a:ext>
              </a:extLst>
            </p:cNvPr>
            <p:cNvSpPr/>
            <p:nvPr/>
          </p:nvSpPr>
          <p:spPr bwMode="auto">
            <a:xfrm>
              <a:off x="6387439" y="2933689"/>
              <a:ext cx="945708" cy="361460"/>
            </a:xfrm>
            <a:custGeom>
              <a:avLst/>
              <a:gdLst>
                <a:gd name="csX0" fmla="*/ 8614 w 945708"/>
                <a:gd name="csY0" fmla="*/ 0 h 361460"/>
                <a:gd name="csX1" fmla="*/ 5247 w 945708"/>
                <a:gd name="csY1" fmla="*/ 22828 h 361460"/>
                <a:gd name="csX2" fmla="*/ 472854 w 945708"/>
                <a:gd name="csY2" fmla="*/ 342410 h 361460"/>
                <a:gd name="csX3" fmla="*/ 940461 w 945708"/>
                <a:gd name="csY3" fmla="*/ 22828 h 361460"/>
                <a:gd name="csX4" fmla="*/ 937094 w 945708"/>
                <a:gd name="csY4" fmla="*/ 2 h 361460"/>
                <a:gd name="csX5" fmla="*/ 945708 w 945708"/>
                <a:gd name="csY5" fmla="*/ 55323 h 361460"/>
                <a:gd name="csX6" fmla="*/ 472854 w 945708"/>
                <a:gd name="csY6" fmla="*/ 361460 h 361460"/>
                <a:gd name="csX7" fmla="*/ 0 w 945708"/>
                <a:gd name="csY7" fmla="*/ 55323 h 3614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945708" h="361460">
                  <a:moveTo>
                    <a:pt x="8614" y="0"/>
                  </a:moveTo>
                  <a:lnTo>
                    <a:pt x="5247" y="22828"/>
                  </a:lnTo>
                  <a:cubicBezTo>
                    <a:pt x="5247" y="199328"/>
                    <a:pt x="214602" y="342410"/>
                    <a:pt x="472854" y="342410"/>
                  </a:cubicBezTo>
                  <a:cubicBezTo>
                    <a:pt x="731106" y="342410"/>
                    <a:pt x="940461" y="199328"/>
                    <a:pt x="940461" y="22828"/>
                  </a:cubicBezTo>
                  <a:lnTo>
                    <a:pt x="937094" y="2"/>
                  </a:lnTo>
                  <a:lnTo>
                    <a:pt x="945708" y="55323"/>
                  </a:lnTo>
                  <a:cubicBezTo>
                    <a:pt x="945708" y="224398"/>
                    <a:pt x="734004" y="361460"/>
                    <a:pt x="472854" y="361460"/>
                  </a:cubicBezTo>
                  <a:cubicBezTo>
                    <a:pt x="211704" y="361460"/>
                    <a:pt x="0" y="224398"/>
                    <a:pt x="0" y="5532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9" name="テキスト ボックス 248">
              <a:extLst>
                <a:ext uri="{FF2B5EF4-FFF2-40B4-BE49-F238E27FC236}">
                  <a16:creationId xmlns:a16="http://schemas.microsoft.com/office/drawing/2014/main" id="{5D2FD929-E71D-B6D4-D999-8875AF0A5DA5}"/>
                </a:ext>
              </a:extLst>
            </p:cNvPr>
            <p:cNvSpPr txBox="1"/>
            <p:nvPr/>
          </p:nvSpPr>
          <p:spPr>
            <a:xfrm>
              <a:off x="6560134" y="2822322"/>
              <a:ext cx="613924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FFFFFF"/>
                  </a:solidFill>
                  <a:latin typeface="Arial" charset="0"/>
                  <a:ea typeface="ＭＳ Ｐゴシック" charset="-128"/>
                </a:rPr>
                <a:t>SR44</a:t>
              </a:r>
              <a:endParaRPr kumimoji="1" lang="ja-JP" altLang="en-US" dirty="0">
                <a:solidFill>
                  <a:srgbClr val="FFFFFF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0" name="テキスト ボックス 249">
              <a:extLst>
                <a:ext uri="{FF2B5EF4-FFF2-40B4-BE49-F238E27FC236}">
                  <a16:creationId xmlns:a16="http://schemas.microsoft.com/office/drawing/2014/main" id="{E5D5EC52-8B4E-8F8F-587C-6ADE2FCBEE98}"/>
                </a:ext>
              </a:extLst>
            </p:cNvPr>
            <p:cNvSpPr txBox="1"/>
            <p:nvPr/>
          </p:nvSpPr>
          <p:spPr>
            <a:xfrm>
              <a:off x="6692042" y="3006554"/>
              <a:ext cx="350108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dirty="0">
                  <a:solidFill>
                    <a:srgbClr val="FFFFFF"/>
                  </a:solidFill>
                  <a:latin typeface="Arial" charset="0"/>
                  <a:ea typeface="ＭＳ Ｐゴシック" charset="-128"/>
                </a:rPr>
                <a:t>＋</a:t>
              </a:r>
            </a:p>
          </p:txBody>
        </p: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52113F8D-0D62-C13F-990F-3D022EEC613B}"/>
              </a:ext>
            </a:extLst>
          </p:cNvPr>
          <p:cNvGrpSpPr/>
          <p:nvPr/>
        </p:nvGrpSpPr>
        <p:grpSpPr>
          <a:xfrm>
            <a:off x="8037698" y="4137977"/>
            <a:ext cx="979632" cy="878973"/>
            <a:chOff x="6370477" y="3574042"/>
            <a:chExt cx="979632" cy="878973"/>
          </a:xfrm>
        </p:grpSpPr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9D784EE7-AD5C-A3A0-56E9-BAF123496FD5}"/>
                </a:ext>
              </a:extLst>
            </p:cNvPr>
            <p:cNvSpPr/>
            <p:nvPr/>
          </p:nvSpPr>
          <p:spPr bwMode="auto">
            <a:xfrm rot="10800000" flipH="1">
              <a:off x="6373392" y="3614760"/>
              <a:ext cx="976717" cy="838255"/>
            </a:xfrm>
            <a:custGeom>
              <a:avLst/>
              <a:gdLst>
                <a:gd name="csX0" fmla="*/ 488357 w 976717"/>
                <a:gd name="csY0" fmla="*/ 0 h 838255"/>
                <a:gd name="csX1" fmla="*/ 938433 w 976717"/>
                <a:gd name="csY1" fmla="*/ 268362 h 838255"/>
                <a:gd name="csX2" fmla="*/ 976717 w 976717"/>
                <a:gd name="csY2" fmla="*/ 534892 h 838255"/>
                <a:gd name="csX3" fmla="*/ 974889 w 976717"/>
                <a:gd name="csY3" fmla="*/ 548157 h 838255"/>
                <a:gd name="csX4" fmla="*/ 488358 w 976717"/>
                <a:gd name="csY4" fmla="*/ 838255 h 838255"/>
                <a:gd name="csX5" fmla="*/ 1828 w 976717"/>
                <a:gd name="csY5" fmla="*/ 548157 h 838255"/>
                <a:gd name="csX6" fmla="*/ 0 w 976717"/>
                <a:gd name="csY6" fmla="*/ 534891 h 838255"/>
                <a:gd name="csX7" fmla="*/ 38282 w 976717"/>
                <a:gd name="csY7" fmla="*/ 268362 h 838255"/>
                <a:gd name="csX8" fmla="*/ 488357 w 976717"/>
                <a:gd name="csY8" fmla="*/ 0 h 8382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6717" h="838255">
                  <a:moveTo>
                    <a:pt x="488357" y="0"/>
                  </a:moveTo>
                  <a:cubicBezTo>
                    <a:pt x="710367" y="0"/>
                    <a:pt x="895595" y="115208"/>
                    <a:pt x="938433" y="268362"/>
                  </a:cubicBezTo>
                  <a:lnTo>
                    <a:pt x="976717" y="534892"/>
                  </a:lnTo>
                  <a:lnTo>
                    <a:pt x="974889" y="548157"/>
                  </a:lnTo>
                  <a:cubicBezTo>
                    <a:pt x="928581" y="713715"/>
                    <a:pt x="728350" y="838255"/>
                    <a:pt x="488358" y="838255"/>
                  </a:cubicBezTo>
                  <a:cubicBezTo>
                    <a:pt x="248367" y="838255"/>
                    <a:pt x="48136" y="713715"/>
                    <a:pt x="1828" y="548157"/>
                  </a:cubicBezTo>
                  <a:lnTo>
                    <a:pt x="0" y="534891"/>
                  </a:lnTo>
                  <a:lnTo>
                    <a:pt x="38282" y="268362"/>
                  </a:lnTo>
                  <a:cubicBezTo>
                    <a:pt x="81120" y="115208"/>
                    <a:pt x="266348" y="0"/>
                    <a:pt x="488357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7" name="楕円 256">
              <a:extLst>
                <a:ext uri="{FF2B5EF4-FFF2-40B4-BE49-F238E27FC236}">
                  <a16:creationId xmlns:a16="http://schemas.microsoft.com/office/drawing/2014/main" id="{93D9536E-1040-18A5-9B19-240666358C1D}"/>
                </a:ext>
              </a:extLst>
            </p:cNvPr>
            <p:cNvSpPr/>
            <p:nvPr/>
          </p:nvSpPr>
          <p:spPr bwMode="auto">
            <a:xfrm>
              <a:off x="6370477" y="3574042"/>
              <a:ext cx="979632" cy="652194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8" name="テキスト ボックス 267">
              <a:extLst>
                <a:ext uri="{FF2B5EF4-FFF2-40B4-BE49-F238E27FC236}">
                  <a16:creationId xmlns:a16="http://schemas.microsoft.com/office/drawing/2014/main" id="{A344D759-2C8E-0AAB-41A4-A1383A70A4F9}"/>
                </a:ext>
              </a:extLst>
            </p:cNvPr>
            <p:cNvSpPr txBox="1"/>
            <p:nvPr/>
          </p:nvSpPr>
          <p:spPr>
            <a:xfrm>
              <a:off x="6560134" y="3755576"/>
              <a:ext cx="613924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Arial" charset="0"/>
                  <a:ea typeface="ＭＳ Ｐゴシック" charset="-128"/>
                </a:rPr>
                <a:t>SR44</a:t>
              </a:r>
              <a:endParaRPr kumimoji="1" lang="ja-JP" alt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9" name="テキスト ボックス 268">
              <a:extLst>
                <a:ext uri="{FF2B5EF4-FFF2-40B4-BE49-F238E27FC236}">
                  <a16:creationId xmlns:a16="http://schemas.microsoft.com/office/drawing/2014/main" id="{D3846DE6-63C1-CB37-24A3-ED8F4F083350}"/>
                </a:ext>
              </a:extLst>
            </p:cNvPr>
            <p:cNvSpPr txBox="1"/>
            <p:nvPr/>
          </p:nvSpPr>
          <p:spPr>
            <a:xfrm>
              <a:off x="6692042" y="3939808"/>
              <a:ext cx="350108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dirty="0">
                  <a:solidFill>
                    <a:srgbClr val="000000"/>
                  </a:solidFill>
                  <a:latin typeface="Arial" charset="0"/>
                  <a:ea typeface="ＭＳ Ｐゴシック" charset="-128"/>
                </a:rPr>
                <a:t>＋</a:t>
              </a: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7C3C9A09-DD4F-CE83-242D-B7196C488E87}"/>
              </a:ext>
            </a:extLst>
          </p:cNvPr>
          <p:cNvGrpSpPr/>
          <p:nvPr/>
        </p:nvGrpSpPr>
        <p:grpSpPr>
          <a:xfrm>
            <a:off x="2130587" y="1241010"/>
            <a:ext cx="842550" cy="842550"/>
            <a:chOff x="4357815" y="3962400"/>
            <a:chExt cx="571158" cy="571158"/>
          </a:xfrm>
        </p:grpSpPr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0FB97653-039C-ED8C-8335-C4E5F15F1C9F}"/>
                </a:ext>
              </a:extLst>
            </p:cNvPr>
            <p:cNvSpPr/>
            <p:nvPr/>
          </p:nvSpPr>
          <p:spPr bwMode="auto">
            <a:xfrm>
              <a:off x="4357815" y="3962400"/>
              <a:ext cx="571158" cy="571158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A8A00051-2E7C-5326-15C5-A17950C0AD58}"/>
                </a:ext>
              </a:extLst>
            </p:cNvPr>
            <p:cNvGrpSpPr/>
            <p:nvPr/>
          </p:nvGrpSpPr>
          <p:grpSpPr>
            <a:xfrm>
              <a:off x="4458126" y="4108117"/>
              <a:ext cx="380564" cy="311426"/>
              <a:chOff x="4503174" y="4054013"/>
              <a:chExt cx="500038" cy="409194"/>
            </a:xfrm>
          </p:grpSpPr>
          <p:sp>
            <p:nvSpPr>
              <p:cNvPr id="289" name="テキスト ボックス 288">
                <a:extLst>
                  <a:ext uri="{FF2B5EF4-FFF2-40B4-BE49-F238E27FC236}">
                    <a16:creationId xmlns:a16="http://schemas.microsoft.com/office/drawing/2014/main" id="{76D12164-85E0-0553-9B34-70A6DC910528}"/>
                  </a:ext>
                </a:extLst>
              </p:cNvPr>
              <p:cNvSpPr txBox="1"/>
              <p:nvPr/>
            </p:nvSpPr>
            <p:spPr>
              <a:xfrm>
                <a:off x="4503174" y="4054013"/>
                <a:ext cx="500038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SR44</a:t>
                </a:r>
              </a:p>
            </p:txBody>
          </p:sp>
          <p:sp>
            <p:nvSpPr>
              <p:cNvPr id="290" name="テキスト ボックス 289">
                <a:extLst>
                  <a:ext uri="{FF2B5EF4-FFF2-40B4-BE49-F238E27FC236}">
                    <a16:creationId xmlns:a16="http://schemas.microsoft.com/office/drawing/2014/main" id="{D729122E-6260-ECDD-33FA-31CFFCEAE081}"/>
                  </a:ext>
                </a:extLst>
              </p:cNvPr>
              <p:cNvSpPr txBox="1"/>
              <p:nvPr/>
            </p:nvSpPr>
            <p:spPr>
              <a:xfrm>
                <a:off x="4631491" y="4287899"/>
                <a:ext cx="243405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35C895C-4F75-DBE4-00B9-6F44EFA338F4}"/>
              </a:ext>
            </a:extLst>
          </p:cNvPr>
          <p:cNvGrpSpPr/>
          <p:nvPr/>
        </p:nvGrpSpPr>
        <p:grpSpPr>
          <a:xfrm>
            <a:off x="2123976" y="4156188"/>
            <a:ext cx="842550" cy="842550"/>
            <a:chOff x="4357815" y="3962400"/>
            <a:chExt cx="571158" cy="571158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FF865D63-D6CE-F2DB-2BC2-42E3E27E0354}"/>
                </a:ext>
              </a:extLst>
            </p:cNvPr>
            <p:cNvSpPr/>
            <p:nvPr/>
          </p:nvSpPr>
          <p:spPr bwMode="auto">
            <a:xfrm>
              <a:off x="4357815" y="3962400"/>
              <a:ext cx="571158" cy="57115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7F6FC448-849C-7807-906A-5ED221A2798A}"/>
                </a:ext>
              </a:extLst>
            </p:cNvPr>
            <p:cNvGrpSpPr/>
            <p:nvPr/>
          </p:nvGrpSpPr>
          <p:grpSpPr>
            <a:xfrm>
              <a:off x="4458125" y="4108117"/>
              <a:ext cx="380564" cy="311426"/>
              <a:chOff x="4503174" y="4054013"/>
              <a:chExt cx="500038" cy="409194"/>
            </a:xfrm>
          </p:grpSpPr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A5081552-8C77-EB13-85D9-52F315A1841F}"/>
                  </a:ext>
                </a:extLst>
              </p:cNvPr>
              <p:cNvSpPr txBox="1"/>
              <p:nvPr/>
            </p:nvSpPr>
            <p:spPr>
              <a:xfrm>
                <a:off x="4503174" y="4054013"/>
                <a:ext cx="500038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SR44</a:t>
                </a: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67BB6331-07C3-A073-ECBE-FF74C179262A}"/>
                  </a:ext>
                </a:extLst>
              </p:cNvPr>
              <p:cNvSpPr txBox="1"/>
              <p:nvPr/>
            </p:nvSpPr>
            <p:spPr>
              <a:xfrm>
                <a:off x="4631491" y="4287899"/>
                <a:ext cx="243405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BFA76DD7-E6E0-02FC-11D3-E142DBDD8CC0}"/>
              </a:ext>
            </a:extLst>
          </p:cNvPr>
          <p:cNvGrpSpPr/>
          <p:nvPr/>
        </p:nvGrpSpPr>
        <p:grpSpPr>
          <a:xfrm>
            <a:off x="5142296" y="1231477"/>
            <a:ext cx="842550" cy="861616"/>
            <a:chOff x="5142296" y="1231477"/>
            <a:chExt cx="842550" cy="86161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385FD9C-5D30-9F2A-097C-9BFBF081B901}"/>
                </a:ext>
              </a:extLst>
            </p:cNvPr>
            <p:cNvGrpSpPr/>
            <p:nvPr/>
          </p:nvGrpSpPr>
          <p:grpSpPr>
            <a:xfrm>
              <a:off x="5142296" y="1231477"/>
              <a:ext cx="842550" cy="861616"/>
              <a:chOff x="2614588" y="5273793"/>
              <a:chExt cx="571158" cy="584083"/>
            </a:xfrm>
          </p:grpSpPr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C1E316E9-545B-40B8-E25E-9F39B220C9B2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D684DB1C-9F1B-44E6-8CC0-E7B3AACB0864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EF216C5A-379F-CD4B-98F3-E31C0F8718B1}"/>
                  </a:ext>
                </a:extLst>
              </p:cNvPr>
              <p:cNvSpPr/>
              <p:nvPr/>
            </p:nvSpPr>
            <p:spPr bwMode="auto">
              <a:xfrm>
                <a:off x="2664228" y="5324476"/>
                <a:ext cx="471878" cy="353496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873DA6A9-B3A2-FA8B-457E-4862395A4C2C}"/>
                </a:ext>
              </a:extLst>
            </p:cNvPr>
            <p:cNvGrpSpPr/>
            <p:nvPr/>
          </p:nvGrpSpPr>
          <p:grpSpPr>
            <a:xfrm>
              <a:off x="5349241" y="1441438"/>
              <a:ext cx="412216" cy="262584"/>
              <a:chOff x="5029382" y="1943646"/>
              <a:chExt cx="561393" cy="459403"/>
            </a:xfrm>
          </p:grpSpPr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8DDF16B5-13FC-6F38-865B-B33E676C7A13}"/>
                  </a:ext>
                </a:extLst>
              </p:cNvPr>
              <p:cNvSpPr txBox="1"/>
              <p:nvPr/>
            </p:nvSpPr>
            <p:spPr>
              <a:xfrm>
                <a:off x="5029382" y="1943646"/>
                <a:ext cx="561393" cy="196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SR44</a:t>
                </a:r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6DCCCB0A-3C20-DC23-AA99-EDEFABF4452B}"/>
                  </a:ext>
                </a:extLst>
              </p:cNvPr>
              <p:cNvSpPr txBox="1"/>
              <p:nvPr/>
            </p:nvSpPr>
            <p:spPr>
              <a:xfrm>
                <a:off x="5173443" y="2206230"/>
                <a:ext cx="273271" cy="196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14178808-CC8A-FB37-BDDD-E39591B2096B}"/>
              </a:ext>
            </a:extLst>
          </p:cNvPr>
          <p:cNvGrpSpPr/>
          <p:nvPr/>
        </p:nvGrpSpPr>
        <p:grpSpPr>
          <a:xfrm>
            <a:off x="5135686" y="4146655"/>
            <a:ext cx="842550" cy="861616"/>
            <a:chOff x="5135686" y="4146655"/>
            <a:chExt cx="842550" cy="861616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190DCB5D-73B9-8FDE-75E5-43F88B4997A0}"/>
                </a:ext>
              </a:extLst>
            </p:cNvPr>
            <p:cNvGrpSpPr/>
            <p:nvPr/>
          </p:nvGrpSpPr>
          <p:grpSpPr>
            <a:xfrm>
              <a:off x="5135686" y="4146655"/>
              <a:ext cx="842550" cy="861616"/>
              <a:chOff x="2614588" y="5273793"/>
              <a:chExt cx="571158" cy="584083"/>
            </a:xfrm>
            <a:solidFill>
              <a:schemeClr val="bg1"/>
            </a:solidFill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0A6A6B3-8DA9-01D9-FF4C-5D2505B95DAE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ECFEAA75-9DA7-46CA-6AAD-F719B63D748A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55C7F155-903F-0F53-8A00-BFE3085168EB}"/>
                </a:ext>
              </a:extLst>
            </p:cNvPr>
            <p:cNvGrpSpPr/>
            <p:nvPr/>
          </p:nvGrpSpPr>
          <p:grpSpPr>
            <a:xfrm>
              <a:off x="5349241" y="4356616"/>
              <a:ext cx="412216" cy="262584"/>
              <a:chOff x="5029382" y="1943646"/>
              <a:chExt cx="561393" cy="459403"/>
            </a:xfrm>
          </p:grpSpPr>
          <p:sp>
            <p:nvSpPr>
              <p:cNvPr id="235" name="テキスト ボックス 234">
                <a:extLst>
                  <a:ext uri="{FF2B5EF4-FFF2-40B4-BE49-F238E27FC236}">
                    <a16:creationId xmlns:a16="http://schemas.microsoft.com/office/drawing/2014/main" id="{84E564EA-F148-6761-C804-0DC6D0100A36}"/>
                  </a:ext>
                </a:extLst>
              </p:cNvPr>
              <p:cNvSpPr txBox="1"/>
              <p:nvPr/>
            </p:nvSpPr>
            <p:spPr>
              <a:xfrm>
                <a:off x="5029382" y="1943646"/>
                <a:ext cx="561393" cy="196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SR44</a:t>
                </a:r>
              </a:p>
            </p:txBody>
          </p:sp>
          <p:sp>
            <p:nvSpPr>
              <p:cNvPr id="236" name="テキスト ボックス 235">
                <a:extLst>
                  <a:ext uri="{FF2B5EF4-FFF2-40B4-BE49-F238E27FC236}">
                    <a16:creationId xmlns:a16="http://schemas.microsoft.com/office/drawing/2014/main" id="{A92EB094-94FB-05CD-77B4-A07D627D3A2C}"/>
                  </a:ext>
                </a:extLst>
              </p:cNvPr>
              <p:cNvSpPr txBox="1"/>
              <p:nvPr/>
            </p:nvSpPr>
            <p:spPr>
              <a:xfrm>
                <a:off x="5173443" y="2206230"/>
                <a:ext cx="273271" cy="196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A0F551D9-002F-1E2B-DACE-E347CD693516}"/>
              </a:ext>
            </a:extLst>
          </p:cNvPr>
          <p:cNvGrpSpPr/>
          <p:nvPr/>
        </p:nvGrpSpPr>
        <p:grpSpPr>
          <a:xfrm>
            <a:off x="6876543" y="1222799"/>
            <a:ext cx="979632" cy="878973"/>
            <a:chOff x="6370477" y="2665992"/>
            <a:chExt cx="979632" cy="878973"/>
          </a:xfrm>
        </p:grpSpPr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F849D029-B039-C9E1-50F7-65F1D44CE72C}"/>
                </a:ext>
              </a:extLst>
            </p:cNvPr>
            <p:cNvSpPr/>
            <p:nvPr/>
          </p:nvSpPr>
          <p:spPr bwMode="auto">
            <a:xfrm rot="10800000" flipH="1">
              <a:off x="6373392" y="2706710"/>
              <a:ext cx="976717" cy="838255"/>
            </a:xfrm>
            <a:custGeom>
              <a:avLst/>
              <a:gdLst>
                <a:gd name="csX0" fmla="*/ 488357 w 976717"/>
                <a:gd name="csY0" fmla="*/ 0 h 838255"/>
                <a:gd name="csX1" fmla="*/ 938433 w 976717"/>
                <a:gd name="csY1" fmla="*/ 268362 h 838255"/>
                <a:gd name="csX2" fmla="*/ 976717 w 976717"/>
                <a:gd name="csY2" fmla="*/ 534892 h 838255"/>
                <a:gd name="csX3" fmla="*/ 974889 w 976717"/>
                <a:gd name="csY3" fmla="*/ 548157 h 838255"/>
                <a:gd name="csX4" fmla="*/ 488358 w 976717"/>
                <a:gd name="csY4" fmla="*/ 838255 h 838255"/>
                <a:gd name="csX5" fmla="*/ 1828 w 976717"/>
                <a:gd name="csY5" fmla="*/ 548157 h 838255"/>
                <a:gd name="csX6" fmla="*/ 0 w 976717"/>
                <a:gd name="csY6" fmla="*/ 534891 h 838255"/>
                <a:gd name="csX7" fmla="*/ 38282 w 976717"/>
                <a:gd name="csY7" fmla="*/ 268362 h 838255"/>
                <a:gd name="csX8" fmla="*/ 488357 w 976717"/>
                <a:gd name="csY8" fmla="*/ 0 h 8382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6717" h="838255">
                  <a:moveTo>
                    <a:pt x="488357" y="0"/>
                  </a:moveTo>
                  <a:cubicBezTo>
                    <a:pt x="710367" y="0"/>
                    <a:pt x="895595" y="115208"/>
                    <a:pt x="938433" y="268362"/>
                  </a:cubicBezTo>
                  <a:lnTo>
                    <a:pt x="976717" y="534892"/>
                  </a:lnTo>
                  <a:lnTo>
                    <a:pt x="974889" y="548157"/>
                  </a:lnTo>
                  <a:cubicBezTo>
                    <a:pt x="928581" y="713715"/>
                    <a:pt x="728350" y="838255"/>
                    <a:pt x="488358" y="838255"/>
                  </a:cubicBezTo>
                  <a:cubicBezTo>
                    <a:pt x="248367" y="838255"/>
                    <a:pt x="48136" y="713715"/>
                    <a:pt x="1828" y="548157"/>
                  </a:cubicBezTo>
                  <a:lnTo>
                    <a:pt x="0" y="534891"/>
                  </a:lnTo>
                  <a:lnTo>
                    <a:pt x="38282" y="268362"/>
                  </a:lnTo>
                  <a:cubicBezTo>
                    <a:pt x="81120" y="115208"/>
                    <a:pt x="266348" y="0"/>
                    <a:pt x="48835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48609">
                  <a:srgbClr val="FFFFFF"/>
                </a:gs>
                <a:gs pos="66000">
                  <a:srgbClr val="A7A7A7"/>
                </a:gs>
                <a:gs pos="84000">
                  <a:srgbClr val="000000">
                    <a:lumMod val="50000"/>
                    <a:lumOff val="50000"/>
                  </a:srgbClr>
                </a:gs>
                <a:gs pos="32998">
                  <a:srgbClr val="FFFFFF"/>
                </a:gs>
                <a:gs pos="22000">
                  <a:srgbClr val="CECECE"/>
                </a:gs>
                <a:gs pos="100000">
                  <a:srgbClr val="FFFFFF">
                    <a:lumMod val="65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F810EEC8-D8F5-3990-2512-711D5DAC5E4F}"/>
                </a:ext>
              </a:extLst>
            </p:cNvPr>
            <p:cNvSpPr/>
            <p:nvPr/>
          </p:nvSpPr>
          <p:spPr bwMode="auto">
            <a:xfrm>
              <a:off x="6370477" y="2665992"/>
              <a:ext cx="979632" cy="652194"/>
            </a:xfrm>
            <a:prstGeom prst="ellipse">
              <a:avLst/>
            </a:prstGeom>
            <a:gradFill>
              <a:gsLst>
                <a:gs pos="0">
                  <a:srgbClr val="FFFFFF">
                    <a:lumMod val="85000"/>
                  </a:srgbClr>
                </a:gs>
                <a:gs pos="88980">
                  <a:srgbClr val="B0B0B0"/>
                </a:gs>
                <a:gs pos="71000">
                  <a:srgbClr val="C0C0C0"/>
                </a:gs>
                <a:gs pos="2200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350000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302265FF-31E0-6F17-2CD9-F751F49A1BEF}"/>
                </a:ext>
              </a:extLst>
            </p:cNvPr>
            <p:cNvSpPr/>
            <p:nvPr/>
          </p:nvSpPr>
          <p:spPr bwMode="auto">
            <a:xfrm>
              <a:off x="6387439" y="2933689"/>
              <a:ext cx="945708" cy="361460"/>
            </a:xfrm>
            <a:custGeom>
              <a:avLst/>
              <a:gdLst>
                <a:gd name="csX0" fmla="*/ 8614 w 945708"/>
                <a:gd name="csY0" fmla="*/ 0 h 361460"/>
                <a:gd name="csX1" fmla="*/ 5247 w 945708"/>
                <a:gd name="csY1" fmla="*/ 22828 h 361460"/>
                <a:gd name="csX2" fmla="*/ 472854 w 945708"/>
                <a:gd name="csY2" fmla="*/ 342410 h 361460"/>
                <a:gd name="csX3" fmla="*/ 940461 w 945708"/>
                <a:gd name="csY3" fmla="*/ 22828 h 361460"/>
                <a:gd name="csX4" fmla="*/ 937094 w 945708"/>
                <a:gd name="csY4" fmla="*/ 2 h 361460"/>
                <a:gd name="csX5" fmla="*/ 945708 w 945708"/>
                <a:gd name="csY5" fmla="*/ 55323 h 361460"/>
                <a:gd name="csX6" fmla="*/ 472854 w 945708"/>
                <a:gd name="csY6" fmla="*/ 361460 h 361460"/>
                <a:gd name="csX7" fmla="*/ 0 w 945708"/>
                <a:gd name="csY7" fmla="*/ 55323 h 3614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945708" h="361460">
                  <a:moveTo>
                    <a:pt x="8614" y="0"/>
                  </a:moveTo>
                  <a:lnTo>
                    <a:pt x="5247" y="22828"/>
                  </a:lnTo>
                  <a:cubicBezTo>
                    <a:pt x="5247" y="199328"/>
                    <a:pt x="214602" y="342410"/>
                    <a:pt x="472854" y="342410"/>
                  </a:cubicBezTo>
                  <a:cubicBezTo>
                    <a:pt x="731106" y="342410"/>
                    <a:pt x="940461" y="199328"/>
                    <a:pt x="940461" y="22828"/>
                  </a:cubicBezTo>
                  <a:lnTo>
                    <a:pt x="937094" y="2"/>
                  </a:lnTo>
                  <a:lnTo>
                    <a:pt x="945708" y="55323"/>
                  </a:lnTo>
                  <a:cubicBezTo>
                    <a:pt x="945708" y="224398"/>
                    <a:pt x="734004" y="361460"/>
                    <a:pt x="472854" y="361460"/>
                  </a:cubicBezTo>
                  <a:cubicBezTo>
                    <a:pt x="211704" y="361460"/>
                    <a:pt x="0" y="224398"/>
                    <a:pt x="0" y="5532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9" name="テキスト ボックス 258">
              <a:extLst>
                <a:ext uri="{FF2B5EF4-FFF2-40B4-BE49-F238E27FC236}">
                  <a16:creationId xmlns:a16="http://schemas.microsoft.com/office/drawing/2014/main" id="{669598C7-AF87-2BE7-E75A-2A16C79C49A7}"/>
                </a:ext>
              </a:extLst>
            </p:cNvPr>
            <p:cNvSpPr txBox="1"/>
            <p:nvPr/>
          </p:nvSpPr>
          <p:spPr>
            <a:xfrm>
              <a:off x="6560134" y="2822322"/>
              <a:ext cx="613924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FFFFFF"/>
                  </a:solidFill>
                  <a:latin typeface="Arial" charset="0"/>
                  <a:ea typeface="ＭＳ Ｐゴシック" charset="-128"/>
                </a:rPr>
                <a:t>LR44</a:t>
              </a:r>
              <a:endParaRPr kumimoji="1" lang="ja-JP" altLang="en-US" dirty="0">
                <a:solidFill>
                  <a:srgbClr val="FFFFFF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0" name="テキスト ボックス 259">
              <a:extLst>
                <a:ext uri="{FF2B5EF4-FFF2-40B4-BE49-F238E27FC236}">
                  <a16:creationId xmlns:a16="http://schemas.microsoft.com/office/drawing/2014/main" id="{6BD34F31-3C43-1635-AFDE-506827C9A851}"/>
                </a:ext>
              </a:extLst>
            </p:cNvPr>
            <p:cNvSpPr txBox="1"/>
            <p:nvPr/>
          </p:nvSpPr>
          <p:spPr>
            <a:xfrm>
              <a:off x="6692042" y="3006554"/>
              <a:ext cx="350108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dirty="0">
                  <a:solidFill>
                    <a:srgbClr val="FFFFFF"/>
                  </a:solidFill>
                  <a:latin typeface="Arial" charset="0"/>
                  <a:ea typeface="ＭＳ Ｐゴシック" charset="-128"/>
                </a:rPr>
                <a:t>＋</a:t>
              </a:r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7FD8A20E-7B3D-A645-F824-A26C5B827910}"/>
              </a:ext>
            </a:extLst>
          </p:cNvPr>
          <p:cNvGrpSpPr/>
          <p:nvPr/>
        </p:nvGrpSpPr>
        <p:grpSpPr>
          <a:xfrm>
            <a:off x="6879458" y="4137977"/>
            <a:ext cx="979632" cy="878973"/>
            <a:chOff x="6370477" y="3574042"/>
            <a:chExt cx="979632" cy="878973"/>
          </a:xfrm>
        </p:grpSpPr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97687993-DDE7-56E8-C78A-B32C0BEBC83C}"/>
                </a:ext>
              </a:extLst>
            </p:cNvPr>
            <p:cNvSpPr/>
            <p:nvPr/>
          </p:nvSpPr>
          <p:spPr bwMode="auto">
            <a:xfrm rot="10800000" flipH="1">
              <a:off x="6373392" y="3614760"/>
              <a:ext cx="976717" cy="838255"/>
            </a:xfrm>
            <a:custGeom>
              <a:avLst/>
              <a:gdLst>
                <a:gd name="csX0" fmla="*/ 488357 w 976717"/>
                <a:gd name="csY0" fmla="*/ 0 h 838255"/>
                <a:gd name="csX1" fmla="*/ 938433 w 976717"/>
                <a:gd name="csY1" fmla="*/ 268362 h 838255"/>
                <a:gd name="csX2" fmla="*/ 976717 w 976717"/>
                <a:gd name="csY2" fmla="*/ 534892 h 838255"/>
                <a:gd name="csX3" fmla="*/ 974889 w 976717"/>
                <a:gd name="csY3" fmla="*/ 548157 h 838255"/>
                <a:gd name="csX4" fmla="*/ 488358 w 976717"/>
                <a:gd name="csY4" fmla="*/ 838255 h 838255"/>
                <a:gd name="csX5" fmla="*/ 1828 w 976717"/>
                <a:gd name="csY5" fmla="*/ 548157 h 838255"/>
                <a:gd name="csX6" fmla="*/ 0 w 976717"/>
                <a:gd name="csY6" fmla="*/ 534891 h 838255"/>
                <a:gd name="csX7" fmla="*/ 38282 w 976717"/>
                <a:gd name="csY7" fmla="*/ 268362 h 838255"/>
                <a:gd name="csX8" fmla="*/ 488357 w 976717"/>
                <a:gd name="csY8" fmla="*/ 0 h 8382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6717" h="838255">
                  <a:moveTo>
                    <a:pt x="488357" y="0"/>
                  </a:moveTo>
                  <a:cubicBezTo>
                    <a:pt x="710367" y="0"/>
                    <a:pt x="895595" y="115208"/>
                    <a:pt x="938433" y="268362"/>
                  </a:cubicBezTo>
                  <a:lnTo>
                    <a:pt x="976717" y="534892"/>
                  </a:lnTo>
                  <a:lnTo>
                    <a:pt x="974889" y="548157"/>
                  </a:lnTo>
                  <a:cubicBezTo>
                    <a:pt x="928581" y="713715"/>
                    <a:pt x="728350" y="838255"/>
                    <a:pt x="488358" y="838255"/>
                  </a:cubicBezTo>
                  <a:cubicBezTo>
                    <a:pt x="248367" y="838255"/>
                    <a:pt x="48136" y="713715"/>
                    <a:pt x="1828" y="548157"/>
                  </a:cubicBezTo>
                  <a:lnTo>
                    <a:pt x="0" y="534891"/>
                  </a:lnTo>
                  <a:lnTo>
                    <a:pt x="38282" y="268362"/>
                  </a:lnTo>
                  <a:cubicBezTo>
                    <a:pt x="81120" y="115208"/>
                    <a:pt x="266348" y="0"/>
                    <a:pt x="488357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3" name="楕円 262">
              <a:extLst>
                <a:ext uri="{FF2B5EF4-FFF2-40B4-BE49-F238E27FC236}">
                  <a16:creationId xmlns:a16="http://schemas.microsoft.com/office/drawing/2014/main" id="{DF97360B-2747-8E8D-BF94-C4B080728D38}"/>
                </a:ext>
              </a:extLst>
            </p:cNvPr>
            <p:cNvSpPr/>
            <p:nvPr/>
          </p:nvSpPr>
          <p:spPr bwMode="auto">
            <a:xfrm>
              <a:off x="6370477" y="3574042"/>
              <a:ext cx="979632" cy="652194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4" name="テキスト ボックス 263">
              <a:extLst>
                <a:ext uri="{FF2B5EF4-FFF2-40B4-BE49-F238E27FC236}">
                  <a16:creationId xmlns:a16="http://schemas.microsoft.com/office/drawing/2014/main" id="{005E9D31-9215-94F2-8BF4-58DCB47A4299}"/>
                </a:ext>
              </a:extLst>
            </p:cNvPr>
            <p:cNvSpPr txBox="1"/>
            <p:nvPr/>
          </p:nvSpPr>
          <p:spPr>
            <a:xfrm>
              <a:off x="6560134" y="3755576"/>
              <a:ext cx="613924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Arial" charset="0"/>
                  <a:ea typeface="ＭＳ Ｐゴシック" charset="-128"/>
                </a:rPr>
                <a:t>LR44</a:t>
              </a:r>
              <a:endParaRPr kumimoji="1" lang="ja-JP" alt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5" name="テキスト ボックス 264">
              <a:extLst>
                <a:ext uri="{FF2B5EF4-FFF2-40B4-BE49-F238E27FC236}">
                  <a16:creationId xmlns:a16="http://schemas.microsoft.com/office/drawing/2014/main" id="{004B8181-C756-419F-B2AD-A33FEA5EE176}"/>
                </a:ext>
              </a:extLst>
            </p:cNvPr>
            <p:cNvSpPr txBox="1"/>
            <p:nvPr/>
          </p:nvSpPr>
          <p:spPr>
            <a:xfrm>
              <a:off x="6692042" y="3939808"/>
              <a:ext cx="350108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dirty="0">
                  <a:solidFill>
                    <a:srgbClr val="000000"/>
                  </a:solidFill>
                  <a:latin typeface="Arial" charset="0"/>
                  <a:ea typeface="ＭＳ Ｐゴシック" charset="-128"/>
                </a:rPr>
                <a:t>＋</a:t>
              </a: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73EEBA91-93DE-D06A-818C-B1EA7E6371EA}"/>
              </a:ext>
            </a:extLst>
          </p:cNvPr>
          <p:cNvGrpSpPr/>
          <p:nvPr/>
        </p:nvGrpSpPr>
        <p:grpSpPr>
          <a:xfrm>
            <a:off x="972347" y="1241010"/>
            <a:ext cx="842550" cy="842550"/>
            <a:chOff x="4357815" y="3962400"/>
            <a:chExt cx="571158" cy="571158"/>
          </a:xfrm>
        </p:grpSpPr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E84ED3D5-48BA-FF18-5A3E-8932E56B8DB6}"/>
                </a:ext>
              </a:extLst>
            </p:cNvPr>
            <p:cNvSpPr/>
            <p:nvPr/>
          </p:nvSpPr>
          <p:spPr bwMode="auto">
            <a:xfrm>
              <a:off x="4357815" y="3962400"/>
              <a:ext cx="571158" cy="571158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E5133579-37CB-320B-B525-75A404FBFF9A}"/>
                </a:ext>
              </a:extLst>
            </p:cNvPr>
            <p:cNvGrpSpPr/>
            <p:nvPr/>
          </p:nvGrpSpPr>
          <p:grpSpPr>
            <a:xfrm>
              <a:off x="4458126" y="4108117"/>
              <a:ext cx="380564" cy="311426"/>
              <a:chOff x="4503174" y="4054013"/>
              <a:chExt cx="500038" cy="409194"/>
            </a:xfrm>
          </p:grpSpPr>
          <p:sp>
            <p:nvSpPr>
              <p:cNvPr id="271" name="テキスト ボックス 270">
                <a:extLst>
                  <a:ext uri="{FF2B5EF4-FFF2-40B4-BE49-F238E27FC236}">
                    <a16:creationId xmlns:a16="http://schemas.microsoft.com/office/drawing/2014/main" id="{7F50A197-2A8B-3EA2-E0E3-A1E6EC118581}"/>
                  </a:ext>
                </a:extLst>
              </p:cNvPr>
              <p:cNvSpPr txBox="1"/>
              <p:nvPr/>
            </p:nvSpPr>
            <p:spPr>
              <a:xfrm>
                <a:off x="4503174" y="4054013"/>
                <a:ext cx="500038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LR44</a:t>
                </a:r>
              </a:p>
            </p:txBody>
          </p:sp>
          <p:sp>
            <p:nvSpPr>
              <p:cNvPr id="272" name="テキスト ボックス 271">
                <a:extLst>
                  <a:ext uri="{FF2B5EF4-FFF2-40B4-BE49-F238E27FC236}">
                    <a16:creationId xmlns:a16="http://schemas.microsoft.com/office/drawing/2014/main" id="{07A56AA3-020C-FAB8-1215-FE4CAE610519}"/>
                  </a:ext>
                </a:extLst>
              </p:cNvPr>
              <p:cNvSpPr txBox="1"/>
              <p:nvPr/>
            </p:nvSpPr>
            <p:spPr>
              <a:xfrm>
                <a:off x="4631491" y="4287899"/>
                <a:ext cx="243405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9970C0D2-445F-2821-9810-53ECA8F7398C}"/>
              </a:ext>
            </a:extLst>
          </p:cNvPr>
          <p:cNvGrpSpPr/>
          <p:nvPr/>
        </p:nvGrpSpPr>
        <p:grpSpPr>
          <a:xfrm>
            <a:off x="965736" y="4156188"/>
            <a:ext cx="842550" cy="842550"/>
            <a:chOff x="4357815" y="3962400"/>
            <a:chExt cx="571158" cy="571158"/>
          </a:xfrm>
        </p:grpSpPr>
        <p:sp>
          <p:nvSpPr>
            <p:cNvPr id="274" name="楕円 273">
              <a:extLst>
                <a:ext uri="{FF2B5EF4-FFF2-40B4-BE49-F238E27FC236}">
                  <a16:creationId xmlns:a16="http://schemas.microsoft.com/office/drawing/2014/main" id="{0314BB60-9E4A-F238-8038-59D27DAB35F7}"/>
                </a:ext>
              </a:extLst>
            </p:cNvPr>
            <p:cNvSpPr/>
            <p:nvPr/>
          </p:nvSpPr>
          <p:spPr bwMode="auto">
            <a:xfrm>
              <a:off x="4357815" y="3962400"/>
              <a:ext cx="571158" cy="57115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70232090-61B2-1DF5-1A49-D38811E50EC0}"/>
                </a:ext>
              </a:extLst>
            </p:cNvPr>
            <p:cNvGrpSpPr/>
            <p:nvPr/>
          </p:nvGrpSpPr>
          <p:grpSpPr>
            <a:xfrm>
              <a:off x="4458125" y="4108117"/>
              <a:ext cx="380564" cy="311426"/>
              <a:chOff x="4503174" y="4054013"/>
              <a:chExt cx="500038" cy="409194"/>
            </a:xfrm>
          </p:grpSpPr>
          <p:sp>
            <p:nvSpPr>
              <p:cNvPr id="276" name="テキスト ボックス 275">
                <a:extLst>
                  <a:ext uri="{FF2B5EF4-FFF2-40B4-BE49-F238E27FC236}">
                    <a16:creationId xmlns:a16="http://schemas.microsoft.com/office/drawing/2014/main" id="{D88A2D08-7394-E95B-C244-2DE378260DBB}"/>
                  </a:ext>
                </a:extLst>
              </p:cNvPr>
              <p:cNvSpPr txBox="1"/>
              <p:nvPr/>
            </p:nvSpPr>
            <p:spPr>
              <a:xfrm>
                <a:off x="4503174" y="4054013"/>
                <a:ext cx="500038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LR44</a:t>
                </a:r>
              </a:p>
            </p:txBody>
          </p:sp>
          <p:sp>
            <p:nvSpPr>
              <p:cNvPr id="277" name="テキスト ボックス 276">
                <a:extLst>
                  <a:ext uri="{FF2B5EF4-FFF2-40B4-BE49-F238E27FC236}">
                    <a16:creationId xmlns:a16="http://schemas.microsoft.com/office/drawing/2014/main" id="{0189C183-AA35-2E97-1861-DF47BB678343}"/>
                  </a:ext>
                </a:extLst>
              </p:cNvPr>
              <p:cNvSpPr txBox="1"/>
              <p:nvPr/>
            </p:nvSpPr>
            <p:spPr>
              <a:xfrm>
                <a:off x="4631491" y="4287899"/>
                <a:ext cx="243405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F1E0AD77-BBE0-7EC4-284F-54EA69252029}"/>
              </a:ext>
            </a:extLst>
          </p:cNvPr>
          <p:cNvGrpSpPr/>
          <p:nvPr/>
        </p:nvGrpSpPr>
        <p:grpSpPr>
          <a:xfrm>
            <a:off x="3984056" y="1231477"/>
            <a:ext cx="842550" cy="861616"/>
            <a:chOff x="5142296" y="1231477"/>
            <a:chExt cx="842550" cy="861616"/>
          </a:xfrm>
        </p:grpSpPr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78CCC947-CCF9-94BB-D0C6-F802AF58EDE3}"/>
                </a:ext>
              </a:extLst>
            </p:cNvPr>
            <p:cNvGrpSpPr/>
            <p:nvPr/>
          </p:nvGrpSpPr>
          <p:grpSpPr>
            <a:xfrm>
              <a:off x="5142296" y="1231477"/>
              <a:ext cx="842550" cy="861616"/>
              <a:chOff x="2614588" y="5273793"/>
              <a:chExt cx="571158" cy="584083"/>
            </a:xfrm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4AE1EA65-FDD4-E693-DD85-82E5A40E0AAD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721BFDD9-8E58-5306-15F5-06EE66D9590F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1C7BDF0B-F2B0-CF6A-6D4B-733DCC450CE6}"/>
                  </a:ext>
                </a:extLst>
              </p:cNvPr>
              <p:cNvSpPr/>
              <p:nvPr/>
            </p:nvSpPr>
            <p:spPr bwMode="auto">
              <a:xfrm>
                <a:off x="2664228" y="5324476"/>
                <a:ext cx="471878" cy="353496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1B98CAC9-0ECA-3EAB-62A2-FE46D82610A2}"/>
                </a:ext>
              </a:extLst>
            </p:cNvPr>
            <p:cNvGrpSpPr/>
            <p:nvPr/>
          </p:nvGrpSpPr>
          <p:grpSpPr>
            <a:xfrm>
              <a:off x="5349241" y="1441438"/>
              <a:ext cx="412216" cy="262584"/>
              <a:chOff x="5029382" y="1943646"/>
              <a:chExt cx="561393" cy="459403"/>
            </a:xfrm>
          </p:grpSpPr>
          <p:sp>
            <p:nvSpPr>
              <p:cNvPr id="281" name="テキスト ボックス 280">
                <a:extLst>
                  <a:ext uri="{FF2B5EF4-FFF2-40B4-BE49-F238E27FC236}">
                    <a16:creationId xmlns:a16="http://schemas.microsoft.com/office/drawing/2014/main" id="{82D67423-99E3-C50F-33FC-405B8C8E8DE8}"/>
                  </a:ext>
                </a:extLst>
              </p:cNvPr>
              <p:cNvSpPr txBox="1"/>
              <p:nvPr/>
            </p:nvSpPr>
            <p:spPr>
              <a:xfrm>
                <a:off x="5029382" y="1943646"/>
                <a:ext cx="561393" cy="196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LR44</a:t>
                </a:r>
              </a:p>
            </p:txBody>
          </p:sp>
          <p:sp>
            <p:nvSpPr>
              <p:cNvPr id="282" name="テキスト ボックス 281">
                <a:extLst>
                  <a:ext uri="{FF2B5EF4-FFF2-40B4-BE49-F238E27FC236}">
                    <a16:creationId xmlns:a16="http://schemas.microsoft.com/office/drawing/2014/main" id="{269D40D6-B109-B129-4BEE-40F4E8B1DC21}"/>
                  </a:ext>
                </a:extLst>
              </p:cNvPr>
              <p:cNvSpPr txBox="1"/>
              <p:nvPr/>
            </p:nvSpPr>
            <p:spPr>
              <a:xfrm>
                <a:off x="5173443" y="2206230"/>
                <a:ext cx="273271" cy="196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40300B2C-2AB8-C2FE-1764-E2D1D5724446}"/>
              </a:ext>
            </a:extLst>
          </p:cNvPr>
          <p:cNvGrpSpPr/>
          <p:nvPr/>
        </p:nvGrpSpPr>
        <p:grpSpPr>
          <a:xfrm>
            <a:off x="3977446" y="4146655"/>
            <a:ext cx="842550" cy="861616"/>
            <a:chOff x="5135686" y="4146655"/>
            <a:chExt cx="842550" cy="861616"/>
          </a:xfrm>
        </p:grpSpPr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B79BBE70-E4CE-F4DD-6182-697D41050935}"/>
                </a:ext>
              </a:extLst>
            </p:cNvPr>
            <p:cNvGrpSpPr/>
            <p:nvPr/>
          </p:nvGrpSpPr>
          <p:grpSpPr>
            <a:xfrm>
              <a:off x="5135686" y="4146655"/>
              <a:ext cx="842550" cy="861616"/>
              <a:chOff x="2614588" y="5273793"/>
              <a:chExt cx="571158" cy="584083"/>
            </a:xfrm>
            <a:solidFill>
              <a:schemeClr val="bg1"/>
            </a:solidFill>
          </p:grpSpPr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E3F45B75-1E37-BC83-386E-94A16EA8C1E5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C1460AA2-BA3A-B232-A925-EAE613FD537B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08706AC1-5CA5-5F88-0AA7-6E0A36C1C734}"/>
                </a:ext>
              </a:extLst>
            </p:cNvPr>
            <p:cNvGrpSpPr/>
            <p:nvPr/>
          </p:nvGrpSpPr>
          <p:grpSpPr>
            <a:xfrm>
              <a:off x="5349241" y="4356616"/>
              <a:ext cx="412216" cy="262584"/>
              <a:chOff x="5029382" y="1943646"/>
              <a:chExt cx="561393" cy="459403"/>
            </a:xfrm>
          </p:grpSpPr>
          <p:sp>
            <p:nvSpPr>
              <p:cNvPr id="292" name="テキスト ボックス 291">
                <a:extLst>
                  <a:ext uri="{FF2B5EF4-FFF2-40B4-BE49-F238E27FC236}">
                    <a16:creationId xmlns:a16="http://schemas.microsoft.com/office/drawing/2014/main" id="{2A189384-0B27-AC9E-4CFC-94C4B740146F}"/>
                  </a:ext>
                </a:extLst>
              </p:cNvPr>
              <p:cNvSpPr txBox="1"/>
              <p:nvPr/>
            </p:nvSpPr>
            <p:spPr>
              <a:xfrm>
                <a:off x="5029382" y="1943646"/>
                <a:ext cx="561393" cy="196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LR44</a:t>
                </a:r>
              </a:p>
            </p:txBody>
          </p:sp>
          <p:sp>
            <p:nvSpPr>
              <p:cNvPr id="293" name="テキスト ボックス 292">
                <a:extLst>
                  <a:ext uri="{FF2B5EF4-FFF2-40B4-BE49-F238E27FC236}">
                    <a16:creationId xmlns:a16="http://schemas.microsoft.com/office/drawing/2014/main" id="{48C8FBDC-A8E0-94CB-BD1C-97C01BCC21AE}"/>
                  </a:ext>
                </a:extLst>
              </p:cNvPr>
              <p:cNvSpPr txBox="1"/>
              <p:nvPr/>
            </p:nvSpPr>
            <p:spPr>
              <a:xfrm>
                <a:off x="5173443" y="2206230"/>
                <a:ext cx="273271" cy="196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4640E0D4-CE3F-88D6-086C-06AD891F63BA}"/>
              </a:ext>
            </a:extLst>
          </p:cNvPr>
          <p:cNvGrpSpPr/>
          <p:nvPr/>
        </p:nvGrpSpPr>
        <p:grpSpPr>
          <a:xfrm>
            <a:off x="8034783" y="2236259"/>
            <a:ext cx="979632" cy="878973"/>
            <a:chOff x="6370477" y="2665992"/>
            <a:chExt cx="979632" cy="878973"/>
          </a:xfrm>
        </p:grpSpPr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4D62488A-F590-387E-F7F8-C5404EAB0997}"/>
                </a:ext>
              </a:extLst>
            </p:cNvPr>
            <p:cNvSpPr/>
            <p:nvPr/>
          </p:nvSpPr>
          <p:spPr bwMode="auto">
            <a:xfrm rot="10800000" flipH="1">
              <a:off x="6373392" y="2706710"/>
              <a:ext cx="976717" cy="838255"/>
            </a:xfrm>
            <a:custGeom>
              <a:avLst/>
              <a:gdLst>
                <a:gd name="csX0" fmla="*/ 488357 w 976717"/>
                <a:gd name="csY0" fmla="*/ 0 h 838255"/>
                <a:gd name="csX1" fmla="*/ 938433 w 976717"/>
                <a:gd name="csY1" fmla="*/ 268362 h 838255"/>
                <a:gd name="csX2" fmla="*/ 976717 w 976717"/>
                <a:gd name="csY2" fmla="*/ 534892 h 838255"/>
                <a:gd name="csX3" fmla="*/ 974889 w 976717"/>
                <a:gd name="csY3" fmla="*/ 548157 h 838255"/>
                <a:gd name="csX4" fmla="*/ 488358 w 976717"/>
                <a:gd name="csY4" fmla="*/ 838255 h 838255"/>
                <a:gd name="csX5" fmla="*/ 1828 w 976717"/>
                <a:gd name="csY5" fmla="*/ 548157 h 838255"/>
                <a:gd name="csX6" fmla="*/ 0 w 976717"/>
                <a:gd name="csY6" fmla="*/ 534891 h 838255"/>
                <a:gd name="csX7" fmla="*/ 38282 w 976717"/>
                <a:gd name="csY7" fmla="*/ 268362 h 838255"/>
                <a:gd name="csX8" fmla="*/ 488357 w 976717"/>
                <a:gd name="csY8" fmla="*/ 0 h 8382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6717" h="838255">
                  <a:moveTo>
                    <a:pt x="488357" y="0"/>
                  </a:moveTo>
                  <a:cubicBezTo>
                    <a:pt x="710367" y="0"/>
                    <a:pt x="895595" y="115208"/>
                    <a:pt x="938433" y="268362"/>
                  </a:cubicBezTo>
                  <a:lnTo>
                    <a:pt x="976717" y="534892"/>
                  </a:lnTo>
                  <a:lnTo>
                    <a:pt x="974889" y="548157"/>
                  </a:lnTo>
                  <a:cubicBezTo>
                    <a:pt x="928581" y="713715"/>
                    <a:pt x="728350" y="838255"/>
                    <a:pt x="488358" y="838255"/>
                  </a:cubicBezTo>
                  <a:cubicBezTo>
                    <a:pt x="248367" y="838255"/>
                    <a:pt x="48136" y="713715"/>
                    <a:pt x="1828" y="548157"/>
                  </a:cubicBezTo>
                  <a:lnTo>
                    <a:pt x="0" y="534891"/>
                  </a:lnTo>
                  <a:lnTo>
                    <a:pt x="38282" y="268362"/>
                  </a:lnTo>
                  <a:cubicBezTo>
                    <a:pt x="81120" y="115208"/>
                    <a:pt x="266348" y="0"/>
                    <a:pt x="48835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48609">
                  <a:srgbClr val="FFFFFF"/>
                </a:gs>
                <a:gs pos="66000">
                  <a:srgbClr val="A7A7A7"/>
                </a:gs>
                <a:gs pos="84000">
                  <a:srgbClr val="000000">
                    <a:lumMod val="50000"/>
                    <a:lumOff val="50000"/>
                  </a:srgbClr>
                </a:gs>
                <a:gs pos="32998">
                  <a:srgbClr val="FFFFFF"/>
                </a:gs>
                <a:gs pos="22000">
                  <a:srgbClr val="CECECE"/>
                </a:gs>
                <a:gs pos="100000">
                  <a:srgbClr val="FFFFFF">
                    <a:lumMod val="65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9" name="楕円 298">
              <a:extLst>
                <a:ext uri="{FF2B5EF4-FFF2-40B4-BE49-F238E27FC236}">
                  <a16:creationId xmlns:a16="http://schemas.microsoft.com/office/drawing/2014/main" id="{7B9A78EB-AB3A-5733-DAD0-3499F7D2D43B}"/>
                </a:ext>
              </a:extLst>
            </p:cNvPr>
            <p:cNvSpPr/>
            <p:nvPr/>
          </p:nvSpPr>
          <p:spPr bwMode="auto">
            <a:xfrm>
              <a:off x="6370477" y="2665992"/>
              <a:ext cx="979632" cy="652194"/>
            </a:xfrm>
            <a:prstGeom prst="ellipse">
              <a:avLst/>
            </a:prstGeom>
            <a:gradFill>
              <a:gsLst>
                <a:gs pos="0">
                  <a:srgbClr val="FFFFFF">
                    <a:lumMod val="85000"/>
                  </a:srgbClr>
                </a:gs>
                <a:gs pos="88980">
                  <a:srgbClr val="B0B0B0"/>
                </a:gs>
                <a:gs pos="71000">
                  <a:srgbClr val="C0C0C0"/>
                </a:gs>
                <a:gs pos="2200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350000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2E76A86D-0F8B-B4D0-5AB5-F6DFB55AD3CA}"/>
                </a:ext>
              </a:extLst>
            </p:cNvPr>
            <p:cNvSpPr/>
            <p:nvPr/>
          </p:nvSpPr>
          <p:spPr bwMode="auto">
            <a:xfrm>
              <a:off x="6387439" y="2933689"/>
              <a:ext cx="945708" cy="361460"/>
            </a:xfrm>
            <a:custGeom>
              <a:avLst/>
              <a:gdLst>
                <a:gd name="csX0" fmla="*/ 8614 w 945708"/>
                <a:gd name="csY0" fmla="*/ 0 h 361460"/>
                <a:gd name="csX1" fmla="*/ 5247 w 945708"/>
                <a:gd name="csY1" fmla="*/ 22828 h 361460"/>
                <a:gd name="csX2" fmla="*/ 472854 w 945708"/>
                <a:gd name="csY2" fmla="*/ 342410 h 361460"/>
                <a:gd name="csX3" fmla="*/ 940461 w 945708"/>
                <a:gd name="csY3" fmla="*/ 22828 h 361460"/>
                <a:gd name="csX4" fmla="*/ 937094 w 945708"/>
                <a:gd name="csY4" fmla="*/ 2 h 361460"/>
                <a:gd name="csX5" fmla="*/ 945708 w 945708"/>
                <a:gd name="csY5" fmla="*/ 55323 h 361460"/>
                <a:gd name="csX6" fmla="*/ 472854 w 945708"/>
                <a:gd name="csY6" fmla="*/ 361460 h 361460"/>
                <a:gd name="csX7" fmla="*/ 0 w 945708"/>
                <a:gd name="csY7" fmla="*/ 55323 h 3614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945708" h="361460">
                  <a:moveTo>
                    <a:pt x="8614" y="0"/>
                  </a:moveTo>
                  <a:lnTo>
                    <a:pt x="5247" y="22828"/>
                  </a:lnTo>
                  <a:cubicBezTo>
                    <a:pt x="5247" y="199328"/>
                    <a:pt x="214602" y="342410"/>
                    <a:pt x="472854" y="342410"/>
                  </a:cubicBezTo>
                  <a:cubicBezTo>
                    <a:pt x="731106" y="342410"/>
                    <a:pt x="940461" y="199328"/>
                    <a:pt x="940461" y="22828"/>
                  </a:cubicBezTo>
                  <a:lnTo>
                    <a:pt x="937094" y="2"/>
                  </a:lnTo>
                  <a:lnTo>
                    <a:pt x="945708" y="55323"/>
                  </a:lnTo>
                  <a:cubicBezTo>
                    <a:pt x="945708" y="224398"/>
                    <a:pt x="734004" y="361460"/>
                    <a:pt x="472854" y="361460"/>
                  </a:cubicBezTo>
                  <a:cubicBezTo>
                    <a:pt x="211704" y="361460"/>
                    <a:pt x="0" y="224398"/>
                    <a:pt x="0" y="5532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5" name="テキスト ボックス 304">
              <a:extLst>
                <a:ext uri="{FF2B5EF4-FFF2-40B4-BE49-F238E27FC236}">
                  <a16:creationId xmlns:a16="http://schemas.microsoft.com/office/drawing/2014/main" id="{725B305A-2FCC-C6E1-CD99-E4EA5087E042}"/>
                </a:ext>
              </a:extLst>
            </p:cNvPr>
            <p:cNvSpPr txBox="1"/>
            <p:nvPr/>
          </p:nvSpPr>
          <p:spPr>
            <a:xfrm>
              <a:off x="6560134" y="2822322"/>
              <a:ext cx="613924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FFFFFF"/>
                  </a:solidFill>
                  <a:latin typeface="Arial" charset="0"/>
                  <a:ea typeface="ＭＳ Ｐゴシック" charset="-128"/>
                </a:rPr>
                <a:t>SR43</a:t>
              </a:r>
              <a:endParaRPr kumimoji="1" lang="ja-JP" altLang="en-US" dirty="0">
                <a:solidFill>
                  <a:srgbClr val="FFFFFF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6" name="テキスト ボックス 305">
              <a:extLst>
                <a:ext uri="{FF2B5EF4-FFF2-40B4-BE49-F238E27FC236}">
                  <a16:creationId xmlns:a16="http://schemas.microsoft.com/office/drawing/2014/main" id="{D2C8BDFE-6FDA-342B-F42B-13E3D85A2766}"/>
                </a:ext>
              </a:extLst>
            </p:cNvPr>
            <p:cNvSpPr txBox="1"/>
            <p:nvPr/>
          </p:nvSpPr>
          <p:spPr>
            <a:xfrm>
              <a:off x="6692042" y="3006554"/>
              <a:ext cx="350108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dirty="0">
                  <a:solidFill>
                    <a:srgbClr val="FFFFFF"/>
                  </a:solidFill>
                  <a:latin typeface="Arial" charset="0"/>
                  <a:ea typeface="ＭＳ Ｐゴシック" charset="-128"/>
                </a:rPr>
                <a:t>＋</a:t>
              </a:r>
            </a:p>
          </p:txBody>
        </p: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DFA54895-9A10-8488-5B5A-878979EC2890}"/>
              </a:ext>
            </a:extLst>
          </p:cNvPr>
          <p:cNvGrpSpPr/>
          <p:nvPr/>
        </p:nvGrpSpPr>
        <p:grpSpPr>
          <a:xfrm>
            <a:off x="8037698" y="5151437"/>
            <a:ext cx="979632" cy="878973"/>
            <a:chOff x="6370477" y="3574042"/>
            <a:chExt cx="979632" cy="878973"/>
          </a:xfrm>
        </p:grpSpPr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72F19FAD-75D0-A50E-C5FD-1CB83DC81E24}"/>
                </a:ext>
              </a:extLst>
            </p:cNvPr>
            <p:cNvSpPr/>
            <p:nvPr/>
          </p:nvSpPr>
          <p:spPr bwMode="auto">
            <a:xfrm rot="10800000" flipH="1">
              <a:off x="6373392" y="3614760"/>
              <a:ext cx="976717" cy="838255"/>
            </a:xfrm>
            <a:custGeom>
              <a:avLst/>
              <a:gdLst>
                <a:gd name="csX0" fmla="*/ 488357 w 976717"/>
                <a:gd name="csY0" fmla="*/ 0 h 838255"/>
                <a:gd name="csX1" fmla="*/ 938433 w 976717"/>
                <a:gd name="csY1" fmla="*/ 268362 h 838255"/>
                <a:gd name="csX2" fmla="*/ 976717 w 976717"/>
                <a:gd name="csY2" fmla="*/ 534892 h 838255"/>
                <a:gd name="csX3" fmla="*/ 974889 w 976717"/>
                <a:gd name="csY3" fmla="*/ 548157 h 838255"/>
                <a:gd name="csX4" fmla="*/ 488358 w 976717"/>
                <a:gd name="csY4" fmla="*/ 838255 h 838255"/>
                <a:gd name="csX5" fmla="*/ 1828 w 976717"/>
                <a:gd name="csY5" fmla="*/ 548157 h 838255"/>
                <a:gd name="csX6" fmla="*/ 0 w 976717"/>
                <a:gd name="csY6" fmla="*/ 534891 h 838255"/>
                <a:gd name="csX7" fmla="*/ 38282 w 976717"/>
                <a:gd name="csY7" fmla="*/ 268362 h 838255"/>
                <a:gd name="csX8" fmla="*/ 488357 w 976717"/>
                <a:gd name="csY8" fmla="*/ 0 h 8382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6717" h="838255">
                  <a:moveTo>
                    <a:pt x="488357" y="0"/>
                  </a:moveTo>
                  <a:cubicBezTo>
                    <a:pt x="710367" y="0"/>
                    <a:pt x="895595" y="115208"/>
                    <a:pt x="938433" y="268362"/>
                  </a:cubicBezTo>
                  <a:lnTo>
                    <a:pt x="976717" y="534892"/>
                  </a:lnTo>
                  <a:lnTo>
                    <a:pt x="974889" y="548157"/>
                  </a:lnTo>
                  <a:cubicBezTo>
                    <a:pt x="928581" y="713715"/>
                    <a:pt x="728350" y="838255"/>
                    <a:pt x="488358" y="838255"/>
                  </a:cubicBezTo>
                  <a:cubicBezTo>
                    <a:pt x="248367" y="838255"/>
                    <a:pt x="48136" y="713715"/>
                    <a:pt x="1828" y="548157"/>
                  </a:cubicBezTo>
                  <a:lnTo>
                    <a:pt x="0" y="534891"/>
                  </a:lnTo>
                  <a:lnTo>
                    <a:pt x="38282" y="268362"/>
                  </a:lnTo>
                  <a:cubicBezTo>
                    <a:pt x="81120" y="115208"/>
                    <a:pt x="266348" y="0"/>
                    <a:pt x="488357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9" name="楕円 308">
              <a:extLst>
                <a:ext uri="{FF2B5EF4-FFF2-40B4-BE49-F238E27FC236}">
                  <a16:creationId xmlns:a16="http://schemas.microsoft.com/office/drawing/2014/main" id="{3C1BEB56-67A6-BAB0-94AE-C35762B0482B}"/>
                </a:ext>
              </a:extLst>
            </p:cNvPr>
            <p:cNvSpPr/>
            <p:nvPr/>
          </p:nvSpPr>
          <p:spPr bwMode="auto">
            <a:xfrm>
              <a:off x="6370477" y="3574042"/>
              <a:ext cx="979632" cy="652194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0" name="テキスト ボックス 309">
              <a:extLst>
                <a:ext uri="{FF2B5EF4-FFF2-40B4-BE49-F238E27FC236}">
                  <a16:creationId xmlns:a16="http://schemas.microsoft.com/office/drawing/2014/main" id="{4503E3D9-F4D9-7456-976B-5FC247218A5B}"/>
                </a:ext>
              </a:extLst>
            </p:cNvPr>
            <p:cNvSpPr txBox="1"/>
            <p:nvPr/>
          </p:nvSpPr>
          <p:spPr>
            <a:xfrm>
              <a:off x="6560134" y="3755576"/>
              <a:ext cx="613924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Arial" charset="0"/>
                  <a:ea typeface="ＭＳ Ｐゴシック" charset="-128"/>
                </a:rPr>
                <a:t>SR43</a:t>
              </a:r>
              <a:endParaRPr kumimoji="1" lang="ja-JP" alt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1" name="テキスト ボックス 310">
              <a:extLst>
                <a:ext uri="{FF2B5EF4-FFF2-40B4-BE49-F238E27FC236}">
                  <a16:creationId xmlns:a16="http://schemas.microsoft.com/office/drawing/2014/main" id="{85D19AA4-1540-1F57-2410-AA6C5995BC91}"/>
                </a:ext>
              </a:extLst>
            </p:cNvPr>
            <p:cNvSpPr txBox="1"/>
            <p:nvPr/>
          </p:nvSpPr>
          <p:spPr>
            <a:xfrm>
              <a:off x="6692042" y="3939808"/>
              <a:ext cx="350108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dirty="0">
                  <a:solidFill>
                    <a:srgbClr val="000000"/>
                  </a:solidFill>
                  <a:latin typeface="Arial" charset="0"/>
                  <a:ea typeface="ＭＳ Ｐゴシック" charset="-128"/>
                </a:rPr>
                <a:t>＋</a:t>
              </a: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C3764036-D1EC-7737-D150-B47C6188F7A4}"/>
              </a:ext>
            </a:extLst>
          </p:cNvPr>
          <p:cNvGrpSpPr/>
          <p:nvPr/>
        </p:nvGrpSpPr>
        <p:grpSpPr>
          <a:xfrm>
            <a:off x="2130587" y="2254470"/>
            <a:ext cx="842550" cy="842550"/>
            <a:chOff x="4357815" y="3962400"/>
            <a:chExt cx="571158" cy="571158"/>
          </a:xfrm>
        </p:grpSpPr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FD73AC06-4F69-D771-68A8-496CDE8F2018}"/>
                </a:ext>
              </a:extLst>
            </p:cNvPr>
            <p:cNvSpPr/>
            <p:nvPr/>
          </p:nvSpPr>
          <p:spPr bwMode="auto">
            <a:xfrm>
              <a:off x="4357815" y="3962400"/>
              <a:ext cx="571158" cy="571158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253F1435-880E-C137-15BC-B0BEE88DF0D3}"/>
                </a:ext>
              </a:extLst>
            </p:cNvPr>
            <p:cNvGrpSpPr/>
            <p:nvPr/>
          </p:nvGrpSpPr>
          <p:grpSpPr>
            <a:xfrm>
              <a:off x="4458126" y="4108117"/>
              <a:ext cx="380564" cy="311426"/>
              <a:chOff x="4503174" y="4054013"/>
              <a:chExt cx="500038" cy="409194"/>
            </a:xfrm>
          </p:grpSpPr>
          <p:sp>
            <p:nvSpPr>
              <p:cNvPr id="315" name="テキスト ボックス 314">
                <a:extLst>
                  <a:ext uri="{FF2B5EF4-FFF2-40B4-BE49-F238E27FC236}">
                    <a16:creationId xmlns:a16="http://schemas.microsoft.com/office/drawing/2014/main" id="{4A23EA9C-798E-259A-642E-77343A956F5C}"/>
                  </a:ext>
                </a:extLst>
              </p:cNvPr>
              <p:cNvSpPr txBox="1"/>
              <p:nvPr/>
            </p:nvSpPr>
            <p:spPr>
              <a:xfrm>
                <a:off x="4503174" y="4054013"/>
                <a:ext cx="500038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SR43</a:t>
                </a:r>
              </a:p>
            </p:txBody>
          </p:sp>
          <p:sp>
            <p:nvSpPr>
              <p:cNvPr id="316" name="テキスト ボックス 315">
                <a:extLst>
                  <a:ext uri="{FF2B5EF4-FFF2-40B4-BE49-F238E27FC236}">
                    <a16:creationId xmlns:a16="http://schemas.microsoft.com/office/drawing/2014/main" id="{17BE32F2-0A7D-70B2-E2A4-2DF4CE07DCF5}"/>
                  </a:ext>
                </a:extLst>
              </p:cNvPr>
              <p:cNvSpPr txBox="1"/>
              <p:nvPr/>
            </p:nvSpPr>
            <p:spPr>
              <a:xfrm>
                <a:off x="4631491" y="4287899"/>
                <a:ext cx="243405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D17CD24A-20D3-F4C7-590D-9ED9F5D75E0C}"/>
              </a:ext>
            </a:extLst>
          </p:cNvPr>
          <p:cNvGrpSpPr/>
          <p:nvPr/>
        </p:nvGrpSpPr>
        <p:grpSpPr>
          <a:xfrm>
            <a:off x="2123976" y="5169648"/>
            <a:ext cx="842550" cy="842550"/>
            <a:chOff x="4357815" y="3962400"/>
            <a:chExt cx="571158" cy="571158"/>
          </a:xfrm>
        </p:grpSpPr>
        <p:sp>
          <p:nvSpPr>
            <p:cNvPr id="318" name="楕円 317">
              <a:extLst>
                <a:ext uri="{FF2B5EF4-FFF2-40B4-BE49-F238E27FC236}">
                  <a16:creationId xmlns:a16="http://schemas.microsoft.com/office/drawing/2014/main" id="{009FA3E7-7F48-6765-65EB-38D204136A5D}"/>
                </a:ext>
              </a:extLst>
            </p:cNvPr>
            <p:cNvSpPr/>
            <p:nvPr/>
          </p:nvSpPr>
          <p:spPr bwMode="auto">
            <a:xfrm>
              <a:off x="4357815" y="3962400"/>
              <a:ext cx="571158" cy="57115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9FA625BD-06B7-31AA-5D59-CBBF92998DD2}"/>
                </a:ext>
              </a:extLst>
            </p:cNvPr>
            <p:cNvGrpSpPr/>
            <p:nvPr/>
          </p:nvGrpSpPr>
          <p:grpSpPr>
            <a:xfrm>
              <a:off x="4458125" y="4108117"/>
              <a:ext cx="380564" cy="311426"/>
              <a:chOff x="4503174" y="4054013"/>
              <a:chExt cx="500038" cy="409194"/>
            </a:xfrm>
          </p:grpSpPr>
          <p:sp>
            <p:nvSpPr>
              <p:cNvPr id="96" name="テキスト ボックス 95">
                <a:extLst>
                  <a:ext uri="{FF2B5EF4-FFF2-40B4-BE49-F238E27FC236}">
                    <a16:creationId xmlns:a16="http://schemas.microsoft.com/office/drawing/2014/main" id="{A748D10E-F924-0F77-EDA2-E9C095E62433}"/>
                  </a:ext>
                </a:extLst>
              </p:cNvPr>
              <p:cNvSpPr txBox="1"/>
              <p:nvPr/>
            </p:nvSpPr>
            <p:spPr>
              <a:xfrm>
                <a:off x="4503174" y="4054013"/>
                <a:ext cx="500038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SR43</a:t>
                </a:r>
              </a:p>
            </p:txBody>
          </p:sp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A5478227-EEAB-7DA5-5384-9F53DD00C466}"/>
                  </a:ext>
                </a:extLst>
              </p:cNvPr>
              <p:cNvSpPr txBox="1"/>
              <p:nvPr/>
            </p:nvSpPr>
            <p:spPr>
              <a:xfrm>
                <a:off x="4631491" y="4287899"/>
                <a:ext cx="243405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09A08E07-4184-2FFE-644B-1004B1FB8F34}"/>
              </a:ext>
            </a:extLst>
          </p:cNvPr>
          <p:cNvGrpSpPr/>
          <p:nvPr/>
        </p:nvGrpSpPr>
        <p:grpSpPr>
          <a:xfrm>
            <a:off x="5142296" y="2244937"/>
            <a:ext cx="842550" cy="861616"/>
            <a:chOff x="5142296" y="1231477"/>
            <a:chExt cx="842550" cy="861616"/>
          </a:xfrm>
        </p:grpSpPr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C596976A-79DD-D1A3-3DD3-4E99BAC231B2}"/>
                </a:ext>
              </a:extLst>
            </p:cNvPr>
            <p:cNvGrpSpPr/>
            <p:nvPr/>
          </p:nvGrpSpPr>
          <p:grpSpPr>
            <a:xfrm>
              <a:off x="5142296" y="1231477"/>
              <a:ext cx="842550" cy="861616"/>
              <a:chOff x="2614588" y="5273793"/>
              <a:chExt cx="571158" cy="584083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7FA3B8F9-1174-7740-3D31-AC7EA83C68B6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83BD4C9A-73A7-2CFD-529C-F2FA5FD8CAA8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884432B9-A631-0588-0EC9-7FEE8CC31299}"/>
                  </a:ext>
                </a:extLst>
              </p:cNvPr>
              <p:cNvSpPr/>
              <p:nvPr/>
            </p:nvSpPr>
            <p:spPr bwMode="auto">
              <a:xfrm>
                <a:off x="2664228" y="5324476"/>
                <a:ext cx="471878" cy="353496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38508C0F-B7F8-D60B-DF4E-22A9BD5F8709}"/>
                </a:ext>
              </a:extLst>
            </p:cNvPr>
            <p:cNvGrpSpPr/>
            <p:nvPr/>
          </p:nvGrpSpPr>
          <p:grpSpPr>
            <a:xfrm>
              <a:off x="5349241" y="1441438"/>
              <a:ext cx="412216" cy="262584"/>
              <a:chOff x="5029382" y="1943646"/>
              <a:chExt cx="561393" cy="459403"/>
            </a:xfrm>
          </p:grpSpPr>
          <p:sp>
            <p:nvSpPr>
              <p:cNvPr id="101" name="テキスト ボックス 100">
                <a:extLst>
                  <a:ext uri="{FF2B5EF4-FFF2-40B4-BE49-F238E27FC236}">
                    <a16:creationId xmlns:a16="http://schemas.microsoft.com/office/drawing/2014/main" id="{CF5092A0-3882-9B08-FA26-22E4455262A1}"/>
                  </a:ext>
                </a:extLst>
              </p:cNvPr>
              <p:cNvSpPr txBox="1"/>
              <p:nvPr/>
            </p:nvSpPr>
            <p:spPr>
              <a:xfrm>
                <a:off x="5029382" y="1943646"/>
                <a:ext cx="561393" cy="196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SR43</a:t>
                </a:r>
              </a:p>
            </p:txBody>
          </p:sp>
          <p:sp>
            <p:nvSpPr>
              <p:cNvPr id="102" name="テキスト ボックス 101">
                <a:extLst>
                  <a:ext uri="{FF2B5EF4-FFF2-40B4-BE49-F238E27FC236}">
                    <a16:creationId xmlns:a16="http://schemas.microsoft.com/office/drawing/2014/main" id="{745635F6-23BF-7788-A770-F350C4A76E51}"/>
                  </a:ext>
                </a:extLst>
              </p:cNvPr>
              <p:cNvSpPr txBox="1"/>
              <p:nvPr/>
            </p:nvSpPr>
            <p:spPr>
              <a:xfrm>
                <a:off x="5173443" y="2206230"/>
                <a:ext cx="273271" cy="196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618084FC-20BC-3DE2-D975-912317D437F8}"/>
              </a:ext>
            </a:extLst>
          </p:cNvPr>
          <p:cNvGrpSpPr/>
          <p:nvPr/>
        </p:nvGrpSpPr>
        <p:grpSpPr>
          <a:xfrm>
            <a:off x="5135686" y="5160115"/>
            <a:ext cx="842550" cy="861616"/>
            <a:chOff x="5135686" y="4146655"/>
            <a:chExt cx="842550" cy="861616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96284E0C-3531-E56E-6EF7-47EABCE54D24}"/>
                </a:ext>
              </a:extLst>
            </p:cNvPr>
            <p:cNvGrpSpPr/>
            <p:nvPr/>
          </p:nvGrpSpPr>
          <p:grpSpPr>
            <a:xfrm>
              <a:off x="5135686" y="4146655"/>
              <a:ext cx="842550" cy="861616"/>
              <a:chOff x="2614588" y="5273793"/>
              <a:chExt cx="571158" cy="584083"/>
            </a:xfrm>
            <a:solidFill>
              <a:schemeClr val="bg1"/>
            </a:solidFill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1C0F83D5-5D41-79B3-09C8-58D67A1C2531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61FB93F7-1135-837B-9070-928D3D07EA27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7CB64E14-2AD5-A501-0EDD-F0DE17E7DA25}"/>
                </a:ext>
              </a:extLst>
            </p:cNvPr>
            <p:cNvGrpSpPr/>
            <p:nvPr/>
          </p:nvGrpSpPr>
          <p:grpSpPr>
            <a:xfrm>
              <a:off x="5349241" y="4356616"/>
              <a:ext cx="412216" cy="262584"/>
              <a:chOff x="5029382" y="1943646"/>
              <a:chExt cx="561393" cy="459403"/>
            </a:xfrm>
          </p:grpSpPr>
          <p:sp>
            <p:nvSpPr>
              <p:cNvPr id="110" name="テキスト ボックス 109">
                <a:extLst>
                  <a:ext uri="{FF2B5EF4-FFF2-40B4-BE49-F238E27FC236}">
                    <a16:creationId xmlns:a16="http://schemas.microsoft.com/office/drawing/2014/main" id="{5ED94B20-134A-7C1C-0C40-2CD7F39101D8}"/>
                  </a:ext>
                </a:extLst>
              </p:cNvPr>
              <p:cNvSpPr txBox="1"/>
              <p:nvPr/>
            </p:nvSpPr>
            <p:spPr>
              <a:xfrm>
                <a:off x="5029382" y="1943646"/>
                <a:ext cx="561393" cy="196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SR43</a:t>
                </a:r>
              </a:p>
            </p:txBody>
          </p:sp>
          <p:sp>
            <p:nvSpPr>
              <p:cNvPr id="111" name="テキスト ボックス 110">
                <a:extLst>
                  <a:ext uri="{FF2B5EF4-FFF2-40B4-BE49-F238E27FC236}">
                    <a16:creationId xmlns:a16="http://schemas.microsoft.com/office/drawing/2014/main" id="{27DED581-FA11-D6E0-A1EA-B0E5D9B638FF}"/>
                  </a:ext>
                </a:extLst>
              </p:cNvPr>
              <p:cNvSpPr txBox="1"/>
              <p:nvPr/>
            </p:nvSpPr>
            <p:spPr>
              <a:xfrm>
                <a:off x="5173443" y="2206230"/>
                <a:ext cx="273271" cy="196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F8A4780D-72DF-4C76-1B6B-54ACD9392188}"/>
              </a:ext>
            </a:extLst>
          </p:cNvPr>
          <p:cNvGrpSpPr/>
          <p:nvPr/>
        </p:nvGrpSpPr>
        <p:grpSpPr>
          <a:xfrm>
            <a:off x="6876543" y="2236259"/>
            <a:ext cx="979632" cy="878973"/>
            <a:chOff x="6370477" y="2665992"/>
            <a:chExt cx="979632" cy="878973"/>
          </a:xfrm>
        </p:grpSpPr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04ED4D9E-7A96-AE0E-9212-AA0B86CDA363}"/>
                </a:ext>
              </a:extLst>
            </p:cNvPr>
            <p:cNvSpPr/>
            <p:nvPr/>
          </p:nvSpPr>
          <p:spPr bwMode="auto">
            <a:xfrm rot="10800000" flipH="1">
              <a:off x="6373392" y="2706710"/>
              <a:ext cx="976717" cy="838255"/>
            </a:xfrm>
            <a:custGeom>
              <a:avLst/>
              <a:gdLst>
                <a:gd name="csX0" fmla="*/ 488357 w 976717"/>
                <a:gd name="csY0" fmla="*/ 0 h 838255"/>
                <a:gd name="csX1" fmla="*/ 938433 w 976717"/>
                <a:gd name="csY1" fmla="*/ 268362 h 838255"/>
                <a:gd name="csX2" fmla="*/ 976717 w 976717"/>
                <a:gd name="csY2" fmla="*/ 534892 h 838255"/>
                <a:gd name="csX3" fmla="*/ 974889 w 976717"/>
                <a:gd name="csY3" fmla="*/ 548157 h 838255"/>
                <a:gd name="csX4" fmla="*/ 488358 w 976717"/>
                <a:gd name="csY4" fmla="*/ 838255 h 838255"/>
                <a:gd name="csX5" fmla="*/ 1828 w 976717"/>
                <a:gd name="csY5" fmla="*/ 548157 h 838255"/>
                <a:gd name="csX6" fmla="*/ 0 w 976717"/>
                <a:gd name="csY6" fmla="*/ 534891 h 838255"/>
                <a:gd name="csX7" fmla="*/ 38282 w 976717"/>
                <a:gd name="csY7" fmla="*/ 268362 h 838255"/>
                <a:gd name="csX8" fmla="*/ 488357 w 976717"/>
                <a:gd name="csY8" fmla="*/ 0 h 8382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6717" h="838255">
                  <a:moveTo>
                    <a:pt x="488357" y="0"/>
                  </a:moveTo>
                  <a:cubicBezTo>
                    <a:pt x="710367" y="0"/>
                    <a:pt x="895595" y="115208"/>
                    <a:pt x="938433" y="268362"/>
                  </a:cubicBezTo>
                  <a:lnTo>
                    <a:pt x="976717" y="534892"/>
                  </a:lnTo>
                  <a:lnTo>
                    <a:pt x="974889" y="548157"/>
                  </a:lnTo>
                  <a:cubicBezTo>
                    <a:pt x="928581" y="713715"/>
                    <a:pt x="728350" y="838255"/>
                    <a:pt x="488358" y="838255"/>
                  </a:cubicBezTo>
                  <a:cubicBezTo>
                    <a:pt x="248367" y="838255"/>
                    <a:pt x="48136" y="713715"/>
                    <a:pt x="1828" y="548157"/>
                  </a:cubicBezTo>
                  <a:lnTo>
                    <a:pt x="0" y="534891"/>
                  </a:lnTo>
                  <a:lnTo>
                    <a:pt x="38282" y="268362"/>
                  </a:lnTo>
                  <a:cubicBezTo>
                    <a:pt x="81120" y="115208"/>
                    <a:pt x="266348" y="0"/>
                    <a:pt x="48835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48609">
                  <a:srgbClr val="FFFFFF"/>
                </a:gs>
                <a:gs pos="66000">
                  <a:srgbClr val="A7A7A7"/>
                </a:gs>
                <a:gs pos="84000">
                  <a:srgbClr val="000000">
                    <a:lumMod val="50000"/>
                    <a:lumOff val="50000"/>
                  </a:srgbClr>
                </a:gs>
                <a:gs pos="32998">
                  <a:srgbClr val="FFFFFF"/>
                </a:gs>
                <a:gs pos="22000">
                  <a:srgbClr val="CECECE"/>
                </a:gs>
                <a:gs pos="100000">
                  <a:srgbClr val="FFFFFF">
                    <a:lumMod val="65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3D5EA1A6-3CA9-0983-40FC-5E3B969663C0}"/>
                </a:ext>
              </a:extLst>
            </p:cNvPr>
            <p:cNvSpPr/>
            <p:nvPr/>
          </p:nvSpPr>
          <p:spPr bwMode="auto">
            <a:xfrm>
              <a:off x="6370477" y="2665992"/>
              <a:ext cx="979632" cy="652194"/>
            </a:xfrm>
            <a:prstGeom prst="ellipse">
              <a:avLst/>
            </a:prstGeom>
            <a:gradFill>
              <a:gsLst>
                <a:gs pos="0">
                  <a:srgbClr val="FFFFFF">
                    <a:lumMod val="85000"/>
                  </a:srgbClr>
                </a:gs>
                <a:gs pos="88980">
                  <a:srgbClr val="B0B0B0"/>
                </a:gs>
                <a:gs pos="71000">
                  <a:srgbClr val="C0C0C0"/>
                </a:gs>
                <a:gs pos="2200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350000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FDB1C615-6B1D-65C2-8E20-1744BA782865}"/>
                </a:ext>
              </a:extLst>
            </p:cNvPr>
            <p:cNvSpPr/>
            <p:nvPr/>
          </p:nvSpPr>
          <p:spPr bwMode="auto">
            <a:xfrm>
              <a:off x="6387439" y="2933689"/>
              <a:ext cx="945708" cy="361460"/>
            </a:xfrm>
            <a:custGeom>
              <a:avLst/>
              <a:gdLst>
                <a:gd name="csX0" fmla="*/ 8614 w 945708"/>
                <a:gd name="csY0" fmla="*/ 0 h 361460"/>
                <a:gd name="csX1" fmla="*/ 5247 w 945708"/>
                <a:gd name="csY1" fmla="*/ 22828 h 361460"/>
                <a:gd name="csX2" fmla="*/ 472854 w 945708"/>
                <a:gd name="csY2" fmla="*/ 342410 h 361460"/>
                <a:gd name="csX3" fmla="*/ 940461 w 945708"/>
                <a:gd name="csY3" fmla="*/ 22828 h 361460"/>
                <a:gd name="csX4" fmla="*/ 937094 w 945708"/>
                <a:gd name="csY4" fmla="*/ 2 h 361460"/>
                <a:gd name="csX5" fmla="*/ 945708 w 945708"/>
                <a:gd name="csY5" fmla="*/ 55323 h 361460"/>
                <a:gd name="csX6" fmla="*/ 472854 w 945708"/>
                <a:gd name="csY6" fmla="*/ 361460 h 361460"/>
                <a:gd name="csX7" fmla="*/ 0 w 945708"/>
                <a:gd name="csY7" fmla="*/ 55323 h 3614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945708" h="361460">
                  <a:moveTo>
                    <a:pt x="8614" y="0"/>
                  </a:moveTo>
                  <a:lnTo>
                    <a:pt x="5247" y="22828"/>
                  </a:lnTo>
                  <a:cubicBezTo>
                    <a:pt x="5247" y="199328"/>
                    <a:pt x="214602" y="342410"/>
                    <a:pt x="472854" y="342410"/>
                  </a:cubicBezTo>
                  <a:cubicBezTo>
                    <a:pt x="731106" y="342410"/>
                    <a:pt x="940461" y="199328"/>
                    <a:pt x="940461" y="22828"/>
                  </a:cubicBezTo>
                  <a:lnTo>
                    <a:pt x="937094" y="2"/>
                  </a:lnTo>
                  <a:lnTo>
                    <a:pt x="945708" y="55323"/>
                  </a:lnTo>
                  <a:cubicBezTo>
                    <a:pt x="945708" y="224398"/>
                    <a:pt x="734004" y="361460"/>
                    <a:pt x="472854" y="361460"/>
                  </a:cubicBezTo>
                  <a:cubicBezTo>
                    <a:pt x="211704" y="361460"/>
                    <a:pt x="0" y="224398"/>
                    <a:pt x="0" y="5532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テキスト ボックス 117">
              <a:extLst>
                <a:ext uri="{FF2B5EF4-FFF2-40B4-BE49-F238E27FC236}">
                  <a16:creationId xmlns:a16="http://schemas.microsoft.com/office/drawing/2014/main" id="{9DCF54B6-E642-D128-65DC-D884391DE15D}"/>
                </a:ext>
              </a:extLst>
            </p:cNvPr>
            <p:cNvSpPr txBox="1"/>
            <p:nvPr/>
          </p:nvSpPr>
          <p:spPr>
            <a:xfrm>
              <a:off x="6560134" y="2822322"/>
              <a:ext cx="613924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FFFFFF"/>
                  </a:solidFill>
                  <a:latin typeface="Arial" charset="0"/>
                  <a:ea typeface="ＭＳ Ｐゴシック" charset="-128"/>
                </a:rPr>
                <a:t>LR43</a:t>
              </a:r>
              <a:endParaRPr kumimoji="1" lang="ja-JP" altLang="en-US" dirty="0">
                <a:solidFill>
                  <a:srgbClr val="FFFFFF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C3C1232E-B4B5-7936-1911-99471675025C}"/>
                </a:ext>
              </a:extLst>
            </p:cNvPr>
            <p:cNvSpPr txBox="1"/>
            <p:nvPr/>
          </p:nvSpPr>
          <p:spPr>
            <a:xfrm>
              <a:off x="6692042" y="3006554"/>
              <a:ext cx="350108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dirty="0">
                  <a:solidFill>
                    <a:srgbClr val="FFFFFF"/>
                  </a:solidFill>
                  <a:latin typeface="Arial" charset="0"/>
                  <a:ea typeface="ＭＳ Ｐゴシック" charset="-128"/>
                </a:rPr>
                <a:t>＋</a:t>
              </a: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A0C6B356-4642-0800-1605-47E55DE4AB4B}"/>
              </a:ext>
            </a:extLst>
          </p:cNvPr>
          <p:cNvGrpSpPr/>
          <p:nvPr/>
        </p:nvGrpSpPr>
        <p:grpSpPr>
          <a:xfrm>
            <a:off x="6879458" y="5151437"/>
            <a:ext cx="979632" cy="878973"/>
            <a:chOff x="6370477" y="3574042"/>
            <a:chExt cx="979632" cy="878973"/>
          </a:xfrm>
        </p:grpSpPr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1CEB2AFD-39BF-5050-22C2-409F672EB868}"/>
                </a:ext>
              </a:extLst>
            </p:cNvPr>
            <p:cNvSpPr/>
            <p:nvPr/>
          </p:nvSpPr>
          <p:spPr bwMode="auto">
            <a:xfrm rot="10800000" flipH="1">
              <a:off x="6373392" y="3614760"/>
              <a:ext cx="976717" cy="838255"/>
            </a:xfrm>
            <a:custGeom>
              <a:avLst/>
              <a:gdLst>
                <a:gd name="csX0" fmla="*/ 488357 w 976717"/>
                <a:gd name="csY0" fmla="*/ 0 h 838255"/>
                <a:gd name="csX1" fmla="*/ 938433 w 976717"/>
                <a:gd name="csY1" fmla="*/ 268362 h 838255"/>
                <a:gd name="csX2" fmla="*/ 976717 w 976717"/>
                <a:gd name="csY2" fmla="*/ 534892 h 838255"/>
                <a:gd name="csX3" fmla="*/ 974889 w 976717"/>
                <a:gd name="csY3" fmla="*/ 548157 h 838255"/>
                <a:gd name="csX4" fmla="*/ 488358 w 976717"/>
                <a:gd name="csY4" fmla="*/ 838255 h 838255"/>
                <a:gd name="csX5" fmla="*/ 1828 w 976717"/>
                <a:gd name="csY5" fmla="*/ 548157 h 838255"/>
                <a:gd name="csX6" fmla="*/ 0 w 976717"/>
                <a:gd name="csY6" fmla="*/ 534891 h 838255"/>
                <a:gd name="csX7" fmla="*/ 38282 w 976717"/>
                <a:gd name="csY7" fmla="*/ 268362 h 838255"/>
                <a:gd name="csX8" fmla="*/ 488357 w 976717"/>
                <a:gd name="csY8" fmla="*/ 0 h 8382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6717" h="838255">
                  <a:moveTo>
                    <a:pt x="488357" y="0"/>
                  </a:moveTo>
                  <a:cubicBezTo>
                    <a:pt x="710367" y="0"/>
                    <a:pt x="895595" y="115208"/>
                    <a:pt x="938433" y="268362"/>
                  </a:cubicBezTo>
                  <a:lnTo>
                    <a:pt x="976717" y="534892"/>
                  </a:lnTo>
                  <a:lnTo>
                    <a:pt x="974889" y="548157"/>
                  </a:lnTo>
                  <a:cubicBezTo>
                    <a:pt x="928581" y="713715"/>
                    <a:pt x="728350" y="838255"/>
                    <a:pt x="488358" y="838255"/>
                  </a:cubicBezTo>
                  <a:cubicBezTo>
                    <a:pt x="248367" y="838255"/>
                    <a:pt x="48136" y="713715"/>
                    <a:pt x="1828" y="548157"/>
                  </a:cubicBezTo>
                  <a:lnTo>
                    <a:pt x="0" y="534891"/>
                  </a:lnTo>
                  <a:lnTo>
                    <a:pt x="38282" y="268362"/>
                  </a:lnTo>
                  <a:cubicBezTo>
                    <a:pt x="81120" y="115208"/>
                    <a:pt x="266348" y="0"/>
                    <a:pt x="488357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" name="楕円 121">
              <a:extLst>
                <a:ext uri="{FF2B5EF4-FFF2-40B4-BE49-F238E27FC236}">
                  <a16:creationId xmlns:a16="http://schemas.microsoft.com/office/drawing/2014/main" id="{D8792B20-E526-269D-BFDD-7FDBB6965A57}"/>
                </a:ext>
              </a:extLst>
            </p:cNvPr>
            <p:cNvSpPr/>
            <p:nvPr/>
          </p:nvSpPr>
          <p:spPr bwMode="auto">
            <a:xfrm>
              <a:off x="6370477" y="3574042"/>
              <a:ext cx="979632" cy="652194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ABA448B0-B28B-6CFB-F888-1A8A8B63CDF6}"/>
                </a:ext>
              </a:extLst>
            </p:cNvPr>
            <p:cNvSpPr txBox="1"/>
            <p:nvPr/>
          </p:nvSpPr>
          <p:spPr>
            <a:xfrm>
              <a:off x="6560134" y="3755576"/>
              <a:ext cx="613924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Arial" charset="0"/>
                  <a:ea typeface="ＭＳ Ｐゴシック" charset="-128"/>
                </a:rPr>
                <a:t>LR43</a:t>
              </a:r>
              <a:endParaRPr kumimoji="1" lang="ja-JP" alt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2B40C427-8272-9D76-C10C-F0BA2551066A}"/>
                </a:ext>
              </a:extLst>
            </p:cNvPr>
            <p:cNvSpPr txBox="1"/>
            <p:nvPr/>
          </p:nvSpPr>
          <p:spPr>
            <a:xfrm>
              <a:off x="6692042" y="3939808"/>
              <a:ext cx="350108" cy="1391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dirty="0">
                  <a:solidFill>
                    <a:srgbClr val="000000"/>
                  </a:solidFill>
                  <a:latin typeface="Arial" charset="0"/>
                  <a:ea typeface="ＭＳ Ｐゴシック" charset="-128"/>
                </a:rPr>
                <a:t>＋</a:t>
              </a: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8C9EA303-EE55-DEED-B0B5-13E593BA271D}"/>
              </a:ext>
            </a:extLst>
          </p:cNvPr>
          <p:cNvGrpSpPr/>
          <p:nvPr/>
        </p:nvGrpSpPr>
        <p:grpSpPr>
          <a:xfrm>
            <a:off x="972347" y="2254470"/>
            <a:ext cx="842550" cy="842550"/>
            <a:chOff x="4357815" y="3962400"/>
            <a:chExt cx="571158" cy="571158"/>
          </a:xfrm>
        </p:grpSpPr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B4DD8E49-D097-119F-140E-B5BA8C826B48}"/>
                </a:ext>
              </a:extLst>
            </p:cNvPr>
            <p:cNvSpPr/>
            <p:nvPr/>
          </p:nvSpPr>
          <p:spPr bwMode="auto">
            <a:xfrm>
              <a:off x="4357815" y="3962400"/>
              <a:ext cx="571158" cy="571158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C6F5E485-5F1F-214A-21F7-4ED43053B567}"/>
                </a:ext>
              </a:extLst>
            </p:cNvPr>
            <p:cNvGrpSpPr/>
            <p:nvPr/>
          </p:nvGrpSpPr>
          <p:grpSpPr>
            <a:xfrm>
              <a:off x="4458126" y="4108117"/>
              <a:ext cx="380564" cy="311426"/>
              <a:chOff x="4503174" y="4054013"/>
              <a:chExt cx="500038" cy="409194"/>
            </a:xfrm>
          </p:grpSpPr>
          <p:sp>
            <p:nvSpPr>
              <p:cNvPr id="192" name="テキスト ボックス 191">
                <a:extLst>
                  <a:ext uri="{FF2B5EF4-FFF2-40B4-BE49-F238E27FC236}">
                    <a16:creationId xmlns:a16="http://schemas.microsoft.com/office/drawing/2014/main" id="{352A7E50-937E-EB25-13F2-AEAD7AF4D78F}"/>
                  </a:ext>
                </a:extLst>
              </p:cNvPr>
              <p:cNvSpPr txBox="1"/>
              <p:nvPr/>
            </p:nvSpPr>
            <p:spPr>
              <a:xfrm>
                <a:off x="4503174" y="4054013"/>
                <a:ext cx="500038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LR43</a:t>
                </a:r>
              </a:p>
            </p:txBody>
          </p:sp>
          <p:sp>
            <p:nvSpPr>
              <p:cNvPr id="193" name="テキスト ボックス 192">
                <a:extLst>
                  <a:ext uri="{FF2B5EF4-FFF2-40B4-BE49-F238E27FC236}">
                    <a16:creationId xmlns:a16="http://schemas.microsoft.com/office/drawing/2014/main" id="{B184F155-2633-E5BA-14F5-F99D5D9CB07B}"/>
                  </a:ext>
                </a:extLst>
              </p:cNvPr>
              <p:cNvSpPr txBox="1"/>
              <p:nvPr/>
            </p:nvSpPr>
            <p:spPr>
              <a:xfrm>
                <a:off x="4631491" y="4287899"/>
                <a:ext cx="243405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A669223F-8EED-A1BB-482A-E8A4615CD813}"/>
              </a:ext>
            </a:extLst>
          </p:cNvPr>
          <p:cNvGrpSpPr/>
          <p:nvPr/>
        </p:nvGrpSpPr>
        <p:grpSpPr>
          <a:xfrm>
            <a:off x="965736" y="5169648"/>
            <a:ext cx="842550" cy="842550"/>
            <a:chOff x="4357815" y="3962400"/>
            <a:chExt cx="571158" cy="571158"/>
          </a:xfrm>
        </p:grpSpPr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D5980A14-86ED-521F-8EE8-50EC51E303CA}"/>
                </a:ext>
              </a:extLst>
            </p:cNvPr>
            <p:cNvSpPr/>
            <p:nvPr/>
          </p:nvSpPr>
          <p:spPr bwMode="auto">
            <a:xfrm>
              <a:off x="4357815" y="3962400"/>
              <a:ext cx="571158" cy="57115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EDE50781-1268-59C4-FC02-47FB723E4F7C}"/>
                </a:ext>
              </a:extLst>
            </p:cNvPr>
            <p:cNvGrpSpPr/>
            <p:nvPr/>
          </p:nvGrpSpPr>
          <p:grpSpPr>
            <a:xfrm>
              <a:off x="4458125" y="4108117"/>
              <a:ext cx="380564" cy="311426"/>
              <a:chOff x="4503174" y="4054013"/>
              <a:chExt cx="500038" cy="409194"/>
            </a:xfrm>
          </p:grpSpPr>
          <p:sp>
            <p:nvSpPr>
              <p:cNvPr id="197" name="テキスト ボックス 196">
                <a:extLst>
                  <a:ext uri="{FF2B5EF4-FFF2-40B4-BE49-F238E27FC236}">
                    <a16:creationId xmlns:a16="http://schemas.microsoft.com/office/drawing/2014/main" id="{8A12B910-7909-98B2-BF78-5CB2DEC5520F}"/>
                  </a:ext>
                </a:extLst>
              </p:cNvPr>
              <p:cNvSpPr txBox="1"/>
              <p:nvPr/>
            </p:nvSpPr>
            <p:spPr>
              <a:xfrm>
                <a:off x="4503174" y="4054013"/>
                <a:ext cx="500038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LR43</a:t>
                </a:r>
              </a:p>
            </p:txBody>
          </p:sp>
          <p:sp>
            <p:nvSpPr>
              <p:cNvPr id="198" name="テキスト ボックス 197">
                <a:extLst>
                  <a:ext uri="{FF2B5EF4-FFF2-40B4-BE49-F238E27FC236}">
                    <a16:creationId xmlns:a16="http://schemas.microsoft.com/office/drawing/2014/main" id="{D24D7581-2988-E115-7EC6-DB6ECB20B609}"/>
                  </a:ext>
                </a:extLst>
              </p:cNvPr>
              <p:cNvSpPr txBox="1"/>
              <p:nvPr/>
            </p:nvSpPr>
            <p:spPr>
              <a:xfrm>
                <a:off x="4631491" y="4287899"/>
                <a:ext cx="243405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E3BE457A-B821-0BCF-A98C-2FAEC2149B78}"/>
              </a:ext>
            </a:extLst>
          </p:cNvPr>
          <p:cNvGrpSpPr/>
          <p:nvPr/>
        </p:nvGrpSpPr>
        <p:grpSpPr>
          <a:xfrm>
            <a:off x="3984056" y="2244937"/>
            <a:ext cx="842550" cy="861616"/>
            <a:chOff x="5142296" y="1231477"/>
            <a:chExt cx="842550" cy="861616"/>
          </a:xfrm>
        </p:grpSpPr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4C04AA6C-0A60-FEEF-80BE-2C8BF57CADE7}"/>
                </a:ext>
              </a:extLst>
            </p:cNvPr>
            <p:cNvGrpSpPr/>
            <p:nvPr/>
          </p:nvGrpSpPr>
          <p:grpSpPr>
            <a:xfrm>
              <a:off x="5142296" y="1231477"/>
              <a:ext cx="842550" cy="861616"/>
              <a:chOff x="2614588" y="5273793"/>
              <a:chExt cx="571158" cy="584083"/>
            </a:xfrm>
          </p:grpSpPr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D5312777-775E-F7D6-F48A-1F54D569A648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7090BA56-6DD2-E24B-2268-F406011A2C3D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847113A6-8971-C86C-E894-F9B405E79921}"/>
                  </a:ext>
                </a:extLst>
              </p:cNvPr>
              <p:cNvSpPr/>
              <p:nvPr/>
            </p:nvSpPr>
            <p:spPr bwMode="auto">
              <a:xfrm>
                <a:off x="2664228" y="5324476"/>
                <a:ext cx="471878" cy="353496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41F42486-4220-73CB-50F0-B732EFB26A5F}"/>
                </a:ext>
              </a:extLst>
            </p:cNvPr>
            <p:cNvGrpSpPr/>
            <p:nvPr/>
          </p:nvGrpSpPr>
          <p:grpSpPr>
            <a:xfrm>
              <a:off x="5349241" y="1441438"/>
              <a:ext cx="412216" cy="262584"/>
              <a:chOff x="5029382" y="1943646"/>
              <a:chExt cx="561393" cy="459403"/>
            </a:xfrm>
          </p:grpSpPr>
          <p:sp>
            <p:nvSpPr>
              <p:cNvPr id="202" name="テキスト ボックス 201">
                <a:extLst>
                  <a:ext uri="{FF2B5EF4-FFF2-40B4-BE49-F238E27FC236}">
                    <a16:creationId xmlns:a16="http://schemas.microsoft.com/office/drawing/2014/main" id="{704E5486-321D-FE97-3A37-27D70088A803}"/>
                  </a:ext>
                </a:extLst>
              </p:cNvPr>
              <p:cNvSpPr txBox="1"/>
              <p:nvPr/>
            </p:nvSpPr>
            <p:spPr>
              <a:xfrm>
                <a:off x="5029382" y="1943646"/>
                <a:ext cx="561393" cy="196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LR43</a:t>
                </a:r>
              </a:p>
            </p:txBody>
          </p:sp>
          <p:sp>
            <p:nvSpPr>
              <p:cNvPr id="203" name="テキスト ボックス 202">
                <a:extLst>
                  <a:ext uri="{FF2B5EF4-FFF2-40B4-BE49-F238E27FC236}">
                    <a16:creationId xmlns:a16="http://schemas.microsoft.com/office/drawing/2014/main" id="{8C2953A5-CEFB-B0DA-C601-8544A335DECF}"/>
                  </a:ext>
                </a:extLst>
              </p:cNvPr>
              <p:cNvSpPr txBox="1"/>
              <p:nvPr/>
            </p:nvSpPr>
            <p:spPr>
              <a:xfrm>
                <a:off x="5173443" y="2206230"/>
                <a:ext cx="273271" cy="196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6780E2AB-91A7-30EF-A807-2092AD3778C8}"/>
              </a:ext>
            </a:extLst>
          </p:cNvPr>
          <p:cNvGrpSpPr/>
          <p:nvPr/>
        </p:nvGrpSpPr>
        <p:grpSpPr>
          <a:xfrm>
            <a:off x="3977446" y="5160115"/>
            <a:ext cx="842550" cy="861616"/>
            <a:chOff x="5135686" y="4146655"/>
            <a:chExt cx="842550" cy="861616"/>
          </a:xfrm>
        </p:grpSpPr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0C302CA5-06C4-7EEE-C570-59A256440A80}"/>
                </a:ext>
              </a:extLst>
            </p:cNvPr>
            <p:cNvGrpSpPr/>
            <p:nvPr/>
          </p:nvGrpSpPr>
          <p:grpSpPr>
            <a:xfrm>
              <a:off x="5135686" y="4146655"/>
              <a:ext cx="842550" cy="861616"/>
              <a:chOff x="2614588" y="5273793"/>
              <a:chExt cx="571158" cy="584083"/>
            </a:xfrm>
            <a:solidFill>
              <a:schemeClr val="bg1"/>
            </a:solidFill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FEEB92A3-B92A-79CB-2566-54052D1D5FA0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BB571332-D46C-DBE8-9781-2B5F2A1CEC2A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70A607A6-CCD1-0E22-15AD-792F52836FCB}"/>
                </a:ext>
              </a:extLst>
            </p:cNvPr>
            <p:cNvGrpSpPr/>
            <p:nvPr/>
          </p:nvGrpSpPr>
          <p:grpSpPr>
            <a:xfrm>
              <a:off x="5349241" y="4356616"/>
              <a:ext cx="412216" cy="262584"/>
              <a:chOff x="5029382" y="1943646"/>
              <a:chExt cx="561393" cy="459403"/>
            </a:xfrm>
          </p:grpSpPr>
          <p:sp>
            <p:nvSpPr>
              <p:cNvPr id="210" name="テキスト ボックス 209">
                <a:extLst>
                  <a:ext uri="{FF2B5EF4-FFF2-40B4-BE49-F238E27FC236}">
                    <a16:creationId xmlns:a16="http://schemas.microsoft.com/office/drawing/2014/main" id="{FA4D4C4C-156B-B8E0-04A3-2F437DDF8969}"/>
                  </a:ext>
                </a:extLst>
              </p:cNvPr>
              <p:cNvSpPr txBox="1"/>
              <p:nvPr/>
            </p:nvSpPr>
            <p:spPr>
              <a:xfrm>
                <a:off x="5029382" y="1943646"/>
                <a:ext cx="561393" cy="196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LR43</a:t>
                </a:r>
              </a:p>
            </p:txBody>
          </p:sp>
          <p:sp>
            <p:nvSpPr>
              <p:cNvPr id="211" name="テキスト ボックス 210">
                <a:extLst>
                  <a:ext uri="{FF2B5EF4-FFF2-40B4-BE49-F238E27FC236}">
                    <a16:creationId xmlns:a16="http://schemas.microsoft.com/office/drawing/2014/main" id="{6F69D234-9304-79C2-6F31-962BB202F63D}"/>
                  </a:ext>
                </a:extLst>
              </p:cNvPr>
              <p:cNvSpPr txBox="1"/>
              <p:nvPr/>
            </p:nvSpPr>
            <p:spPr>
              <a:xfrm>
                <a:off x="5173443" y="2206230"/>
                <a:ext cx="273271" cy="196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3251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199600</TotalTime>
  <Words>64</Words>
  <Application>Microsoft Office PowerPoint</Application>
  <PresentationFormat>A4 210 x 297 mm</PresentationFormat>
  <Paragraphs>58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pptxo37_ボタン電池のイラスト</dc:title>
  <dc:subject>pptxo37_ボタン電池のイラスト</dc:subject>
  <dc:creator>でじけろお</dc:creator>
  <cp:revision>1</cp:revision>
  <dcterms:created xsi:type="dcterms:W3CDTF">2018-05-20T00:31:01Z</dcterms:created>
  <dcterms:modified xsi:type="dcterms:W3CDTF">2026-01-12T14:03:41Z</dcterms:modified>
  <cp:version>1</cp:version>
</cp:coreProperties>
</file>